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17B6DE-D3C5-ED4B-7A5D-0DC52A48C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FCCD3B-FF45-6C2B-0E63-09EEEA810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7A1F84-3D12-F9A5-9E29-7D1B6B1C5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4FEB5A8-0A95-0B6F-208B-32751E1F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461EA0-3639-76DE-DC53-06BAA782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19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E288BA-9244-FD48-11BD-762D1D40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4754C4D-7EBF-5932-8256-66CC85EAD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6F7FC5-D0D2-B87F-F006-488D0DA2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3A7C8A-3B2D-9D98-E2F3-EB28E3D0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1C2DB4-FF0C-CF90-8326-D8278B6E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474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19ADBEF-4E4F-48F8-84CD-514C5BBE7D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77E752C-81DF-814A-47C7-596A10A28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9E434E-6082-7F6B-0051-80BCD407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857C09-5472-0B7E-839D-13B4D4B62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523809-1828-4A6B-41B4-CBBCF420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096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954B34-E7DF-1AFC-5657-D2E16A49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33A6DE-CE22-5819-E433-D029648BF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8D6DB9-0316-FD8F-EC9C-6DED1839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DC5D86-6DA3-C27F-BF05-7CEBA2C0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DC9C09-D052-0DDC-20FA-D1D0B65C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141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F6BD01-07CD-D8E0-7FB8-9701868CB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A4E42D-5E5C-34F9-15FA-026FDD8E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9CAA30-49F6-4D74-F85A-9D98055D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51E559-8A12-C78E-CA06-D1ADFA27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7F3160-2E7C-53B3-C48A-FB2CB7C8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82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BF41D4-EF0C-7D86-7695-1700410B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F200F9-8A86-7008-DA3A-A96FF39F2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B32B3F7-BE72-8934-2B8B-29022193D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4F6AE38-2CAD-47C5-0EE0-6CA2F27A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3EC46D5-8ACB-8982-74E4-2DAA249A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91489D-487D-4269-2353-0BF6F4C7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10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5EE93-BD25-0157-3146-A7236AF17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0BC57EF-EBA2-1AA7-0264-76AB486F7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7C922A3-D61A-3DB1-F6FB-FBB05F2E3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FD3BF96-8665-8054-7C8D-193D16801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52EA37B-A3CA-FD6D-11BD-902AB7E3E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94F8B39-F3BF-5E11-238A-D9F754AE3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2A9C829-8316-D07F-C70F-6033BE40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20E2BB1-B60F-776C-E810-E2FC98D5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609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AFFB64-FB63-2721-F7FB-DC22169AD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67E507C-1A28-6A3A-6FBD-15F5BF0D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3176ED-5C7F-8088-58C4-E03AB719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2303C1B-B0EB-9F8E-E125-7448DA60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818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D63FD41-9216-ECED-5B6A-A7D9E8E51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C9890A4-4312-C6FE-22B7-769695D7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A13B1EA-BD11-CB30-0DEA-4E993D41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01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0DB863-CEE2-B422-8413-42B15FC54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132F3F-9E55-45D8-A835-1B8CCC260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46EEA87-82C6-3624-45F4-5CADB924E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4E2A801-DD66-A81E-BF4B-C522CD2E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7D97502-2F95-BB94-7A4E-0950196B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DAB510-DBBB-A09F-1740-15C13B770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41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97D450-A29C-C367-995D-0588B14D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300A383-B046-35B0-8C3F-8DA6D11A5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0497B46-0B45-C28F-A060-2F7FCC2A0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2468B97-31FF-6092-1568-DB6B95E83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B3C5D0-31AA-2B19-76EE-031DAEDB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846AB6-C2B1-C1C5-68C7-A97810CD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29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57E92CD-0225-3AAF-9300-C97611C4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D7201DC-ACA9-FA5E-7EE8-22CCEBC3B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B2E780-3589-46F4-EDD3-1642A888F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0B1B1-B93B-478D-A592-CF997D1044CA}" type="datetimeFigureOut">
              <a:rPr lang="nb-NO" smtClean="0"/>
              <a:t>26.10.2022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D40719-F7CE-1805-5C9B-E4861EF4F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1447EB-656A-1381-F9E0-26C433463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B26B-5604-4A8A-8104-4AA0FC0D11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806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30DFEB46-1A23-3254-B083-202151D80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291" y="593609"/>
            <a:ext cx="10132264" cy="6071443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98DA55C4-19F2-569D-72C7-FCDCA5539CBE}"/>
              </a:ext>
            </a:extLst>
          </p:cNvPr>
          <p:cNvSpPr txBox="1"/>
          <p:nvPr/>
        </p:nvSpPr>
        <p:spPr>
          <a:xfrm>
            <a:off x="1149291" y="109057"/>
            <a:ext cx="689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Undersøkelse gjennomført av Norstat på vegne av OFG, november 2021</a:t>
            </a:r>
          </a:p>
        </p:txBody>
      </p:sp>
    </p:spTree>
    <p:extLst>
      <p:ext uri="{BB962C8B-B14F-4D97-AF65-F5344CB8AC3E}">
        <p14:creationId xmlns:p14="http://schemas.microsoft.com/office/powerpoint/2010/main" val="94292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73E9BC86-4A5A-E454-92DC-DA48ADB9A9A4}"/>
              </a:ext>
            </a:extLst>
          </p:cNvPr>
          <p:cNvSpPr txBox="1"/>
          <p:nvPr/>
        </p:nvSpPr>
        <p:spPr>
          <a:xfrm>
            <a:off x="1149291" y="109057"/>
            <a:ext cx="689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Undersøkelse gjennomført av Norstat på vegne av OFG, november 2021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E93F269-A3AC-68F4-FDF9-B5A6C04E6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291" y="626929"/>
            <a:ext cx="9696804" cy="582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19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Tore Angelsen</dc:creator>
  <cp:lastModifiedBy>Kari Jørgensen</cp:lastModifiedBy>
  <cp:revision>4</cp:revision>
  <dcterms:created xsi:type="dcterms:W3CDTF">2022-10-26T11:22:23Z</dcterms:created>
  <dcterms:modified xsi:type="dcterms:W3CDTF">2022-10-26T12:10:35Z</dcterms:modified>
</cp:coreProperties>
</file>