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77" r:id="rId5"/>
    <p:sldMasterId id="2147483802" r:id="rId6"/>
  </p:sldMasterIdLst>
  <p:notesMasterIdLst>
    <p:notesMasterId r:id="rId50"/>
  </p:notesMasterIdLst>
  <p:handoutMasterIdLst>
    <p:handoutMasterId r:id="rId51"/>
  </p:handoutMasterIdLst>
  <p:sldIdLst>
    <p:sldId id="280" r:id="rId7"/>
    <p:sldId id="33720" r:id="rId8"/>
    <p:sldId id="492" r:id="rId9"/>
    <p:sldId id="2145703472" r:id="rId10"/>
    <p:sldId id="2145703471" r:id="rId11"/>
    <p:sldId id="515" r:id="rId12"/>
    <p:sldId id="2142532465" r:id="rId13"/>
    <p:sldId id="2142532455" r:id="rId14"/>
    <p:sldId id="2076137263" r:id="rId15"/>
    <p:sldId id="2145703525" r:id="rId16"/>
    <p:sldId id="387" r:id="rId17"/>
    <p:sldId id="2145703499" r:id="rId18"/>
    <p:sldId id="2145703493" r:id="rId19"/>
    <p:sldId id="422" r:id="rId20"/>
    <p:sldId id="2145703523" r:id="rId21"/>
    <p:sldId id="2145703473" r:id="rId22"/>
    <p:sldId id="2145703507" r:id="rId23"/>
    <p:sldId id="2145703506" r:id="rId24"/>
    <p:sldId id="2145703492" r:id="rId25"/>
    <p:sldId id="2145703513" r:id="rId26"/>
    <p:sldId id="2145703483" r:id="rId27"/>
    <p:sldId id="2145703485" r:id="rId28"/>
    <p:sldId id="394" r:id="rId29"/>
    <p:sldId id="528" r:id="rId30"/>
    <p:sldId id="2076137219" r:id="rId31"/>
    <p:sldId id="2145703488" r:id="rId32"/>
    <p:sldId id="2145703511" r:id="rId33"/>
    <p:sldId id="2145703512" r:id="rId34"/>
    <p:sldId id="2145703527" r:id="rId35"/>
    <p:sldId id="2145703504" r:id="rId36"/>
    <p:sldId id="2145703505" r:id="rId37"/>
    <p:sldId id="518" r:id="rId38"/>
    <p:sldId id="2145703524" r:id="rId39"/>
    <p:sldId id="2145703510" r:id="rId40"/>
    <p:sldId id="2145703474" r:id="rId41"/>
    <p:sldId id="2145703517" r:id="rId42"/>
    <p:sldId id="2145703518" r:id="rId43"/>
    <p:sldId id="2145703519" r:id="rId44"/>
    <p:sldId id="2142532253" r:id="rId45"/>
    <p:sldId id="2145703521" r:id="rId46"/>
    <p:sldId id="2145703494" r:id="rId47"/>
    <p:sldId id="2145703514" r:id="rId48"/>
    <p:sldId id="2145703516" r:id="rId49"/>
  </p:sldIdLst>
  <p:sldSz cx="12192000" cy="6858000"/>
  <p:notesSz cx="6805613" cy="9939338"/>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4152">
          <p15:clr>
            <a:srgbClr val="A4A3A4"/>
          </p15:clr>
        </p15:guide>
        <p15:guide id="7" orient="horz" pos="4020" userDrawn="1">
          <p15:clr>
            <a:srgbClr val="A4A3A4"/>
          </p15:clr>
        </p15:guide>
        <p15:guide id="12" orient="horz" pos="2163" userDrawn="1">
          <p15:clr>
            <a:srgbClr val="A4A3A4"/>
          </p15:clr>
        </p15:guide>
        <p15:guide id="15" pos="384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D173A4-7D36-6628-055C-01AEB7A91FB3}" name="Mitchell, Alexia (KTMLP)" initials="MA(" userId="S::alexia.mitchell@kantar.com::c49c006f-6766-44ce-978c-7c365abb019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E5BB"/>
    <a:srgbClr val="FFEEE7"/>
    <a:srgbClr val="CDFFCD"/>
    <a:srgbClr val="BF3C00"/>
    <a:srgbClr val="002258"/>
    <a:srgbClr val="FFA57D"/>
    <a:srgbClr val="FFFFFF"/>
    <a:srgbClr val="000000"/>
    <a:srgbClr val="333333"/>
    <a:srgbClr val="E630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953AE6-AAC0-4B68-9048-798A2E80AFD2}" v="264" dt="2024-04-25T12:23:38.5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6" autoAdjust="0"/>
    <p:restoredTop sz="94505" autoAdjust="0"/>
  </p:normalViewPr>
  <p:slideViewPr>
    <p:cSldViewPr snapToGrid="0" showGuides="1">
      <p:cViewPr>
        <p:scale>
          <a:sx n="90" d="100"/>
          <a:sy n="90" d="100"/>
        </p:scale>
        <p:origin x="714" y="480"/>
      </p:cViewPr>
      <p:guideLst>
        <p:guide orient="horz" pos="4152"/>
        <p:guide orient="horz" pos="4020"/>
        <p:guide orient="horz" pos="2163"/>
        <p:guide pos="3842"/>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howGuides="1">
      <p:cViewPr varScale="1">
        <p:scale>
          <a:sx n="110" d="100"/>
          <a:sy n="110" d="100"/>
        </p:scale>
        <p:origin x="4236"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milla Eriksson" userId="943f5e7e-e43e-4891-a0bd-b6c7cc2296e2" providerId="ADAL" clId="{FA953AE6-AAC0-4B68-9048-798A2E80AFD2}"/>
    <pc:docChg chg="undo custSel addSld delSld modSld sldOrd replTag">
      <pc:chgData name="Camilla Eriksson" userId="943f5e7e-e43e-4891-a0bd-b6c7cc2296e2" providerId="ADAL" clId="{FA953AE6-AAC0-4B68-9048-798A2E80AFD2}" dt="2024-04-25T12:38:42.237" v="14724" actId="47"/>
      <pc:docMkLst>
        <pc:docMk/>
      </pc:docMkLst>
      <pc:sldChg chg="addSp delSp modSp add del">
        <pc:chgData name="Camilla Eriksson" userId="943f5e7e-e43e-4891-a0bd-b6c7cc2296e2" providerId="ADAL" clId="{FA953AE6-AAC0-4B68-9048-798A2E80AFD2}" dt="2024-04-25T10:03:47.587" v="10525" actId="47"/>
        <pc:sldMkLst>
          <pc:docMk/>
          <pc:sldMk cId="3931557368" sldId="382"/>
        </pc:sldMkLst>
        <pc:grpChg chg="add mod">
          <ac:chgData name="Camilla Eriksson" userId="943f5e7e-e43e-4891-a0bd-b6c7cc2296e2" providerId="ADAL" clId="{FA953AE6-AAC0-4B68-9048-798A2E80AFD2}" dt="2024-04-25T10:03:21.558" v="10519"/>
          <ac:grpSpMkLst>
            <pc:docMk/>
            <pc:sldMk cId="3931557368" sldId="382"/>
            <ac:grpSpMk id="7" creationId="{1D5896B5-B136-7B99-7C5C-FAED3D4B9376}"/>
          </ac:grpSpMkLst>
        </pc:grpChg>
        <pc:grpChg chg="del">
          <ac:chgData name="Camilla Eriksson" userId="943f5e7e-e43e-4891-a0bd-b6c7cc2296e2" providerId="ADAL" clId="{FA953AE6-AAC0-4B68-9048-798A2E80AFD2}" dt="2024-04-25T10:03:10.321" v="10517" actId="21"/>
          <ac:grpSpMkLst>
            <pc:docMk/>
            <pc:sldMk cId="3931557368" sldId="382"/>
            <ac:grpSpMk id="14" creationId="{EBC0E6EC-1824-38B2-0AD2-3F2C6226E91C}"/>
          </ac:grpSpMkLst>
        </pc:grpChg>
        <pc:picChg chg="add mod">
          <ac:chgData name="Camilla Eriksson" userId="943f5e7e-e43e-4891-a0bd-b6c7cc2296e2" providerId="ADAL" clId="{FA953AE6-AAC0-4B68-9048-798A2E80AFD2}" dt="2024-04-25T10:03:21.558" v="10519"/>
          <ac:picMkLst>
            <pc:docMk/>
            <pc:sldMk cId="3931557368" sldId="382"/>
            <ac:picMk id="3" creationId="{BAA4711B-4DE3-3153-8755-EFA2CF8BEA4C}"/>
          </ac:picMkLst>
        </pc:picChg>
        <pc:picChg chg="add mod">
          <ac:chgData name="Camilla Eriksson" userId="943f5e7e-e43e-4891-a0bd-b6c7cc2296e2" providerId="ADAL" clId="{FA953AE6-AAC0-4B68-9048-798A2E80AFD2}" dt="2024-04-25T10:03:21.558" v="10519"/>
          <ac:picMkLst>
            <pc:docMk/>
            <pc:sldMk cId="3931557368" sldId="382"/>
            <ac:picMk id="6" creationId="{0B77E4A9-B1E6-D79A-8459-56817C0D84F4}"/>
          </ac:picMkLst>
        </pc:picChg>
        <pc:picChg chg="mod">
          <ac:chgData name="Camilla Eriksson" userId="943f5e7e-e43e-4891-a0bd-b6c7cc2296e2" providerId="ADAL" clId="{FA953AE6-AAC0-4B68-9048-798A2E80AFD2}" dt="2024-04-25T10:03:21.558" v="10519"/>
          <ac:picMkLst>
            <pc:docMk/>
            <pc:sldMk cId="3931557368" sldId="382"/>
            <ac:picMk id="9" creationId="{FC6B6DD7-DA10-0439-FABA-AA5F673D7D02}"/>
          </ac:picMkLst>
        </pc:picChg>
        <pc:picChg chg="del">
          <ac:chgData name="Camilla Eriksson" userId="943f5e7e-e43e-4891-a0bd-b6c7cc2296e2" providerId="ADAL" clId="{FA953AE6-AAC0-4B68-9048-798A2E80AFD2}" dt="2024-04-25T10:03:10.321" v="10517" actId="21"/>
          <ac:picMkLst>
            <pc:docMk/>
            <pc:sldMk cId="3931557368" sldId="382"/>
            <ac:picMk id="10" creationId="{87EA7993-598B-26EA-D37F-68442BC3AF8C}"/>
          </ac:picMkLst>
        </pc:picChg>
        <pc:picChg chg="mod">
          <ac:chgData name="Camilla Eriksson" userId="943f5e7e-e43e-4891-a0bd-b6c7cc2296e2" providerId="ADAL" clId="{FA953AE6-AAC0-4B68-9048-798A2E80AFD2}" dt="2024-04-25T10:03:21.558" v="10519"/>
          <ac:picMkLst>
            <pc:docMk/>
            <pc:sldMk cId="3931557368" sldId="382"/>
            <ac:picMk id="11" creationId="{100D35A1-03BB-4132-871F-4D7FCEE451BB}"/>
          </ac:picMkLst>
        </pc:picChg>
        <pc:picChg chg="del">
          <ac:chgData name="Camilla Eriksson" userId="943f5e7e-e43e-4891-a0bd-b6c7cc2296e2" providerId="ADAL" clId="{FA953AE6-AAC0-4B68-9048-798A2E80AFD2}" dt="2024-04-25T10:03:10.321" v="10517" actId="21"/>
          <ac:picMkLst>
            <pc:docMk/>
            <pc:sldMk cId="3931557368" sldId="382"/>
            <ac:picMk id="15" creationId="{47D5D1FC-95A1-11BF-E45B-836609F92132}"/>
          </ac:picMkLst>
        </pc:picChg>
        <pc:picChg chg="add mod">
          <ac:chgData name="Camilla Eriksson" userId="943f5e7e-e43e-4891-a0bd-b6c7cc2296e2" providerId="ADAL" clId="{FA953AE6-AAC0-4B68-9048-798A2E80AFD2}" dt="2024-04-25T10:03:21.558" v="10519"/>
          <ac:picMkLst>
            <pc:docMk/>
            <pc:sldMk cId="3931557368" sldId="382"/>
            <ac:picMk id="16" creationId="{0D634C14-42A1-2F59-58DE-A48993305D87}"/>
          </ac:picMkLst>
        </pc:picChg>
        <pc:picChg chg="del">
          <ac:chgData name="Camilla Eriksson" userId="943f5e7e-e43e-4891-a0bd-b6c7cc2296e2" providerId="ADAL" clId="{FA953AE6-AAC0-4B68-9048-798A2E80AFD2}" dt="2024-04-25T10:03:10.321" v="10517" actId="21"/>
          <ac:picMkLst>
            <pc:docMk/>
            <pc:sldMk cId="3931557368" sldId="382"/>
            <ac:picMk id="1026" creationId="{2359E922-FF3F-715B-4061-34E47944B691}"/>
          </ac:picMkLst>
        </pc:picChg>
      </pc:sldChg>
      <pc:sldChg chg="addSp delSp modSp mod">
        <pc:chgData name="Camilla Eriksson" userId="943f5e7e-e43e-4891-a0bd-b6c7cc2296e2" providerId="ADAL" clId="{FA953AE6-AAC0-4B68-9048-798A2E80AFD2}" dt="2024-04-25T09:59:53.178" v="10402" actId="20577"/>
        <pc:sldMkLst>
          <pc:docMk/>
          <pc:sldMk cId="2881804126" sldId="387"/>
        </pc:sldMkLst>
        <pc:spChg chg="add del mod">
          <ac:chgData name="Camilla Eriksson" userId="943f5e7e-e43e-4891-a0bd-b6c7cc2296e2" providerId="ADAL" clId="{FA953AE6-AAC0-4B68-9048-798A2E80AFD2}" dt="2024-04-25T07:03:37.716" v="9748"/>
          <ac:spMkLst>
            <pc:docMk/>
            <pc:sldMk cId="2881804126" sldId="387"/>
            <ac:spMk id="2" creationId="{DC779581-37C9-D31A-78E7-647A5A70DD81}"/>
          </ac:spMkLst>
        </pc:spChg>
        <pc:spChg chg="mod">
          <ac:chgData name="Camilla Eriksson" userId="943f5e7e-e43e-4891-a0bd-b6c7cc2296e2" providerId="ADAL" clId="{FA953AE6-AAC0-4B68-9048-798A2E80AFD2}" dt="2024-04-25T09:59:26.128" v="10400" actId="20577"/>
          <ac:spMkLst>
            <pc:docMk/>
            <pc:sldMk cId="2881804126" sldId="387"/>
            <ac:spMk id="3" creationId="{00000000-0000-0000-0000-000000000000}"/>
          </ac:spMkLst>
        </pc:spChg>
        <pc:spChg chg="mod">
          <ac:chgData name="Camilla Eriksson" userId="943f5e7e-e43e-4891-a0bd-b6c7cc2296e2" providerId="ADAL" clId="{FA953AE6-AAC0-4B68-9048-798A2E80AFD2}" dt="2024-04-17T06:19:44.943" v="6363" actId="20577"/>
          <ac:spMkLst>
            <pc:docMk/>
            <pc:sldMk cId="2881804126" sldId="387"/>
            <ac:spMk id="4" creationId="{9EA9F451-99F5-4BC5-9D62-FE2D2EEECCD1}"/>
          </ac:spMkLst>
        </pc:spChg>
        <pc:spChg chg="add mod">
          <ac:chgData name="Camilla Eriksson" userId="943f5e7e-e43e-4891-a0bd-b6c7cc2296e2" providerId="ADAL" clId="{FA953AE6-AAC0-4B68-9048-798A2E80AFD2}" dt="2024-04-25T07:03:37.725" v="9784"/>
          <ac:spMkLst>
            <pc:docMk/>
            <pc:sldMk cId="2881804126" sldId="387"/>
            <ac:spMk id="6" creationId="{5FD6BB3D-5997-3AC1-96A9-F51D25AC62EB}"/>
          </ac:spMkLst>
        </pc:spChg>
        <pc:spChg chg="del">
          <ac:chgData name="Camilla Eriksson" userId="943f5e7e-e43e-4891-a0bd-b6c7cc2296e2" providerId="ADAL" clId="{FA953AE6-AAC0-4B68-9048-798A2E80AFD2}" dt="2024-04-25T07:03:37.583" v="9675"/>
          <ac:spMkLst>
            <pc:docMk/>
            <pc:sldMk cId="2881804126" sldId="387"/>
            <ac:spMk id="7" creationId="{357A761D-56D1-9C10-3214-1279C2CFA6A7}"/>
          </ac:spMkLst>
        </pc:spChg>
        <pc:spChg chg="mod">
          <ac:chgData name="Camilla Eriksson" userId="943f5e7e-e43e-4891-a0bd-b6c7cc2296e2" providerId="ADAL" clId="{FA953AE6-AAC0-4B68-9048-798A2E80AFD2}" dt="2024-04-25T09:59:53.178" v="10402" actId="20577"/>
          <ac:spMkLst>
            <pc:docMk/>
            <pc:sldMk cId="2881804126" sldId="387"/>
            <ac:spMk id="10" creationId="{6B67F976-8446-428F-9528-6A61B36A90D0}"/>
          </ac:spMkLst>
        </pc:spChg>
        <pc:spChg chg="mod">
          <ac:chgData name="Camilla Eriksson" userId="943f5e7e-e43e-4891-a0bd-b6c7cc2296e2" providerId="ADAL" clId="{FA953AE6-AAC0-4B68-9048-798A2E80AFD2}" dt="2024-04-17T06:19:50.440" v="6364" actId="1076"/>
          <ac:spMkLst>
            <pc:docMk/>
            <pc:sldMk cId="2881804126" sldId="387"/>
            <ac:spMk id="11" creationId="{6A71FA04-D98F-0D40-BFC1-54F8CDB6CB9C}"/>
          </ac:spMkLst>
        </pc:spChg>
        <pc:spChg chg="add del mod">
          <ac:chgData name="Camilla Eriksson" userId="943f5e7e-e43e-4891-a0bd-b6c7cc2296e2" providerId="ADAL" clId="{FA953AE6-AAC0-4B68-9048-798A2E80AFD2}" dt="2024-04-17T06:20:25.529" v="6369" actId="21"/>
          <ac:spMkLst>
            <pc:docMk/>
            <pc:sldMk cId="2881804126" sldId="387"/>
            <ac:spMk id="12" creationId="{4F993930-1D74-34BA-CD35-2073D4672F05}"/>
          </ac:spMkLst>
        </pc:spChg>
        <pc:picChg chg="add del mod">
          <ac:chgData name="Camilla Eriksson" userId="943f5e7e-e43e-4891-a0bd-b6c7cc2296e2" providerId="ADAL" clId="{FA953AE6-AAC0-4B68-9048-798A2E80AFD2}" dt="2024-04-17T06:20:25.529" v="6369" actId="21"/>
          <ac:picMkLst>
            <pc:docMk/>
            <pc:sldMk cId="2881804126" sldId="387"/>
            <ac:picMk id="14" creationId="{3BF9CC27-E1DC-67F7-AFAF-B811515A575E}"/>
          </ac:picMkLst>
        </pc:picChg>
      </pc:sldChg>
      <pc:sldChg chg="addSp delSp modSp del mod">
        <pc:chgData name="Camilla Eriksson" userId="943f5e7e-e43e-4891-a0bd-b6c7cc2296e2" providerId="ADAL" clId="{FA953AE6-AAC0-4B68-9048-798A2E80AFD2}" dt="2024-04-25T12:00:24.351" v="13953" actId="47"/>
        <pc:sldMkLst>
          <pc:docMk/>
          <pc:sldMk cId="4195346357" sldId="390"/>
        </pc:sldMkLst>
        <pc:spChg chg="add del mod">
          <ac:chgData name="Camilla Eriksson" userId="943f5e7e-e43e-4891-a0bd-b6c7cc2296e2" providerId="ADAL" clId="{FA953AE6-AAC0-4B68-9048-798A2E80AFD2}" dt="2024-04-25T07:03:37.716" v="9744"/>
          <ac:spMkLst>
            <pc:docMk/>
            <pc:sldMk cId="4195346357" sldId="390"/>
            <ac:spMk id="2" creationId="{EF534751-899E-EFC2-D655-01703D84B68B}"/>
          </ac:spMkLst>
        </pc:spChg>
        <pc:spChg chg="mod">
          <ac:chgData name="Camilla Eriksson" userId="943f5e7e-e43e-4891-a0bd-b6c7cc2296e2" providerId="ADAL" clId="{FA953AE6-AAC0-4B68-9048-798A2E80AFD2}" dt="2024-04-25T11:35:48.242" v="13747" actId="207"/>
          <ac:spMkLst>
            <pc:docMk/>
            <pc:sldMk cId="4195346357" sldId="390"/>
            <ac:spMk id="3" creationId="{00000000-0000-0000-0000-000000000000}"/>
          </ac:spMkLst>
        </pc:spChg>
        <pc:spChg chg="del">
          <ac:chgData name="Camilla Eriksson" userId="943f5e7e-e43e-4891-a0bd-b6c7cc2296e2" providerId="ADAL" clId="{FA953AE6-AAC0-4B68-9048-798A2E80AFD2}" dt="2024-04-25T07:03:37.563" v="9671"/>
          <ac:spMkLst>
            <pc:docMk/>
            <pc:sldMk cId="4195346357" sldId="390"/>
            <ac:spMk id="4" creationId="{908908F5-AAE1-3A64-8B10-0AD92858158C}"/>
          </ac:spMkLst>
        </pc:spChg>
        <pc:spChg chg="mod">
          <ac:chgData name="Camilla Eriksson" userId="943f5e7e-e43e-4891-a0bd-b6c7cc2296e2" providerId="ADAL" clId="{FA953AE6-AAC0-4B68-9048-798A2E80AFD2}" dt="2024-04-25T11:35:48.242" v="13747" actId="207"/>
          <ac:spMkLst>
            <pc:docMk/>
            <pc:sldMk cId="4195346357" sldId="390"/>
            <ac:spMk id="5" creationId="{B368BC4D-A48F-433F-9BAC-E0088CDC51BB}"/>
          </ac:spMkLst>
        </pc:spChg>
        <pc:spChg chg="add mod">
          <ac:chgData name="Camilla Eriksson" userId="943f5e7e-e43e-4891-a0bd-b6c7cc2296e2" providerId="ADAL" clId="{FA953AE6-AAC0-4B68-9048-798A2E80AFD2}" dt="2024-04-25T11:35:48.242" v="13747" actId="207"/>
          <ac:spMkLst>
            <pc:docMk/>
            <pc:sldMk cId="4195346357" sldId="390"/>
            <ac:spMk id="6" creationId="{92109BBD-32AD-1CB7-6820-BEF6F44730F1}"/>
          </ac:spMkLst>
        </pc:spChg>
        <pc:spChg chg="mod">
          <ac:chgData name="Camilla Eriksson" userId="943f5e7e-e43e-4891-a0bd-b6c7cc2296e2" providerId="ADAL" clId="{FA953AE6-AAC0-4B68-9048-798A2E80AFD2}" dt="2024-04-25T11:35:48.242" v="13747" actId="207"/>
          <ac:spMkLst>
            <pc:docMk/>
            <pc:sldMk cId="4195346357" sldId="390"/>
            <ac:spMk id="8" creationId="{08E9F07D-9459-4F0B-BA24-599784DBA2C9}"/>
          </ac:spMkLst>
        </pc:spChg>
        <pc:spChg chg="mod">
          <ac:chgData name="Camilla Eriksson" userId="943f5e7e-e43e-4891-a0bd-b6c7cc2296e2" providerId="ADAL" clId="{FA953AE6-AAC0-4B68-9048-798A2E80AFD2}" dt="2024-04-25T11:35:48.242" v="13747" actId="207"/>
          <ac:spMkLst>
            <pc:docMk/>
            <pc:sldMk cId="4195346357" sldId="390"/>
            <ac:spMk id="9" creationId="{74EF2650-DD78-4BB2-B271-DD99D0926D18}"/>
          </ac:spMkLst>
        </pc:spChg>
        <pc:spChg chg="mod">
          <ac:chgData name="Camilla Eriksson" userId="943f5e7e-e43e-4891-a0bd-b6c7cc2296e2" providerId="ADAL" clId="{FA953AE6-AAC0-4B68-9048-798A2E80AFD2}" dt="2024-04-25T11:35:48.242" v="13747" actId="207"/>
          <ac:spMkLst>
            <pc:docMk/>
            <pc:sldMk cId="4195346357" sldId="390"/>
            <ac:spMk id="12" creationId="{31EBC608-12D3-C4C8-BCF6-8E5351BFC0BD}"/>
          </ac:spMkLst>
        </pc:spChg>
        <pc:spChg chg="mod">
          <ac:chgData name="Camilla Eriksson" userId="943f5e7e-e43e-4891-a0bd-b6c7cc2296e2" providerId="ADAL" clId="{FA953AE6-AAC0-4B68-9048-798A2E80AFD2}" dt="2024-04-25T11:35:48.242" v="13747" actId="207"/>
          <ac:spMkLst>
            <pc:docMk/>
            <pc:sldMk cId="4195346357" sldId="390"/>
            <ac:spMk id="13" creationId="{9B717D24-D341-C090-77D5-580B1896F8C9}"/>
          </ac:spMkLst>
        </pc:spChg>
        <pc:grpChg chg="mod">
          <ac:chgData name="Camilla Eriksson" userId="943f5e7e-e43e-4891-a0bd-b6c7cc2296e2" providerId="ADAL" clId="{FA953AE6-AAC0-4B68-9048-798A2E80AFD2}" dt="2024-04-25T10:47:58.176" v="11961" actId="1076"/>
          <ac:grpSpMkLst>
            <pc:docMk/>
            <pc:sldMk cId="4195346357" sldId="390"/>
            <ac:grpSpMk id="25" creationId="{9649EA36-0480-977E-0D67-A27BA062C205}"/>
          </ac:grpSpMkLst>
        </pc:grpChg>
        <pc:picChg chg="del">
          <ac:chgData name="Camilla Eriksson" userId="943f5e7e-e43e-4891-a0bd-b6c7cc2296e2" providerId="ADAL" clId="{FA953AE6-AAC0-4B68-9048-798A2E80AFD2}" dt="2024-04-25T11:35:46.160" v="13746" actId="478"/>
          <ac:picMkLst>
            <pc:docMk/>
            <pc:sldMk cId="4195346357" sldId="390"/>
            <ac:picMk id="28" creationId="{AAB84ED6-93B5-33CA-B3FC-850FF65F6D00}"/>
          </ac:picMkLst>
        </pc:picChg>
      </pc:sldChg>
      <pc:sldChg chg="modSp add mod">
        <pc:chgData name="Camilla Eriksson" userId="943f5e7e-e43e-4891-a0bd-b6c7cc2296e2" providerId="ADAL" clId="{FA953AE6-AAC0-4B68-9048-798A2E80AFD2}" dt="2024-04-25T10:35:31.236" v="11499" actId="20577"/>
        <pc:sldMkLst>
          <pc:docMk/>
          <pc:sldMk cId="1837334528" sldId="394"/>
        </pc:sldMkLst>
        <pc:spChg chg="mod">
          <ac:chgData name="Camilla Eriksson" userId="943f5e7e-e43e-4891-a0bd-b6c7cc2296e2" providerId="ADAL" clId="{FA953AE6-AAC0-4B68-9048-798A2E80AFD2}" dt="2024-04-25T10:35:31.236" v="11499" actId="20577"/>
          <ac:spMkLst>
            <pc:docMk/>
            <pc:sldMk cId="1837334528" sldId="394"/>
            <ac:spMk id="24" creationId="{368ED057-2334-F442-83EA-DB9D88DABAE5}"/>
          </ac:spMkLst>
        </pc:spChg>
        <pc:grpChg chg="mod">
          <ac:chgData name="Camilla Eriksson" userId="943f5e7e-e43e-4891-a0bd-b6c7cc2296e2" providerId="ADAL" clId="{FA953AE6-AAC0-4B68-9048-798A2E80AFD2}" dt="2024-04-25T10:35:06.891" v="11492" actId="1076"/>
          <ac:grpSpMkLst>
            <pc:docMk/>
            <pc:sldMk cId="1837334528" sldId="394"/>
            <ac:grpSpMk id="4" creationId="{2FB4E3A5-309E-AF4C-842C-E0CBE104A366}"/>
          </ac:grpSpMkLst>
        </pc:grpChg>
      </pc:sldChg>
      <pc:sldChg chg="addSp delSp modSp add mod">
        <pc:chgData name="Camilla Eriksson" userId="943f5e7e-e43e-4891-a0bd-b6c7cc2296e2" providerId="ADAL" clId="{FA953AE6-AAC0-4B68-9048-798A2E80AFD2}" dt="2024-04-25T10:20:57.653" v="10995" actId="1038"/>
        <pc:sldMkLst>
          <pc:docMk/>
          <pc:sldMk cId="642288063" sldId="422"/>
        </pc:sldMkLst>
        <pc:spChg chg="mod topLvl">
          <ac:chgData name="Camilla Eriksson" userId="943f5e7e-e43e-4891-a0bd-b6c7cc2296e2" providerId="ADAL" clId="{FA953AE6-AAC0-4B68-9048-798A2E80AFD2}" dt="2024-04-25T10:20:50.380" v="10978" actId="1037"/>
          <ac:spMkLst>
            <pc:docMk/>
            <pc:sldMk cId="642288063" sldId="422"/>
            <ac:spMk id="15" creationId="{D9E9B34A-EC5C-C24F-A921-E9F5C6E730CA}"/>
          </ac:spMkLst>
        </pc:spChg>
        <pc:spChg chg="mod topLvl">
          <ac:chgData name="Camilla Eriksson" userId="943f5e7e-e43e-4891-a0bd-b6c7cc2296e2" providerId="ADAL" clId="{FA953AE6-AAC0-4B68-9048-798A2E80AFD2}" dt="2024-04-25T10:19:47.167" v="10956" actId="1076"/>
          <ac:spMkLst>
            <pc:docMk/>
            <pc:sldMk cId="642288063" sldId="422"/>
            <ac:spMk id="21" creationId="{F1885E45-2526-E04D-A236-1630CB741292}"/>
          </ac:spMkLst>
        </pc:spChg>
        <pc:spChg chg="mod topLvl">
          <ac:chgData name="Camilla Eriksson" userId="943f5e7e-e43e-4891-a0bd-b6c7cc2296e2" providerId="ADAL" clId="{FA953AE6-AAC0-4B68-9048-798A2E80AFD2}" dt="2024-04-25T10:20:57.653" v="10995" actId="1038"/>
          <ac:spMkLst>
            <pc:docMk/>
            <pc:sldMk cId="642288063" sldId="422"/>
            <ac:spMk id="26" creationId="{814CA4F0-F5D9-A14C-9F83-AA6F21F961B8}"/>
          </ac:spMkLst>
        </pc:spChg>
        <pc:grpChg chg="del">
          <ac:chgData name="Camilla Eriksson" userId="943f5e7e-e43e-4891-a0bd-b6c7cc2296e2" providerId="ADAL" clId="{FA953AE6-AAC0-4B68-9048-798A2E80AFD2}" dt="2024-04-25T10:16:35.692" v="10921" actId="478"/>
          <ac:grpSpMkLst>
            <pc:docMk/>
            <pc:sldMk cId="642288063" sldId="422"/>
            <ac:grpSpMk id="6" creationId="{B11A71D0-B90F-3E4D-90E5-BC3BF2B4EF22}"/>
          </ac:grpSpMkLst>
        </pc:grpChg>
        <pc:grpChg chg="del mod">
          <ac:chgData name="Camilla Eriksson" userId="943f5e7e-e43e-4891-a0bd-b6c7cc2296e2" providerId="ADAL" clId="{FA953AE6-AAC0-4B68-9048-798A2E80AFD2}" dt="2024-04-25T10:19:01.429" v="10946" actId="478"/>
          <ac:grpSpMkLst>
            <pc:docMk/>
            <pc:sldMk cId="642288063" sldId="422"/>
            <ac:grpSpMk id="19" creationId="{BBA5D895-289D-6449-879A-7C21469026F6}"/>
          </ac:grpSpMkLst>
        </pc:grpChg>
        <pc:grpChg chg="del">
          <ac:chgData name="Camilla Eriksson" userId="943f5e7e-e43e-4891-a0bd-b6c7cc2296e2" providerId="ADAL" clId="{FA953AE6-AAC0-4B68-9048-798A2E80AFD2}" dt="2024-04-25T10:19:15.420" v="10949" actId="478"/>
          <ac:grpSpMkLst>
            <pc:docMk/>
            <pc:sldMk cId="642288063" sldId="422"/>
            <ac:grpSpMk id="22" creationId="{626CD3AE-B32C-AD40-92A7-64EF95D990CA}"/>
          </ac:grpSpMkLst>
        </pc:grpChg>
        <pc:picChg chg="add del mod">
          <ac:chgData name="Camilla Eriksson" userId="943f5e7e-e43e-4891-a0bd-b6c7cc2296e2" providerId="ADAL" clId="{FA953AE6-AAC0-4B68-9048-798A2E80AFD2}" dt="2024-04-25T10:17:42.545" v="10933" actId="478"/>
          <ac:picMkLst>
            <pc:docMk/>
            <pc:sldMk cId="642288063" sldId="422"/>
            <ac:picMk id="4" creationId="{2000ABC9-B170-DB33-3745-01890A32F6D0}"/>
          </ac:picMkLst>
        </pc:picChg>
        <pc:picChg chg="add del mod">
          <ac:chgData name="Camilla Eriksson" userId="943f5e7e-e43e-4891-a0bd-b6c7cc2296e2" providerId="ADAL" clId="{FA953AE6-AAC0-4B68-9048-798A2E80AFD2}" dt="2024-04-25T10:19:36.596" v="10952" actId="478"/>
          <ac:picMkLst>
            <pc:docMk/>
            <pc:sldMk cId="642288063" sldId="422"/>
            <ac:picMk id="5" creationId="{AB6C81DE-B73E-24E8-E9CB-5944DA5AE3DB}"/>
          </ac:picMkLst>
        </pc:picChg>
        <pc:picChg chg="add del mod">
          <ac:chgData name="Camilla Eriksson" userId="943f5e7e-e43e-4891-a0bd-b6c7cc2296e2" providerId="ADAL" clId="{FA953AE6-AAC0-4B68-9048-798A2E80AFD2}" dt="2024-04-25T10:20:05.724" v="10959" actId="478"/>
          <ac:picMkLst>
            <pc:docMk/>
            <pc:sldMk cId="642288063" sldId="422"/>
            <ac:picMk id="7" creationId="{B087B093-DCC7-DBE9-1C69-29CB0E8B6238}"/>
          </ac:picMkLst>
        </pc:picChg>
        <pc:picChg chg="del mod topLvl">
          <ac:chgData name="Camilla Eriksson" userId="943f5e7e-e43e-4891-a0bd-b6c7cc2296e2" providerId="ADAL" clId="{FA953AE6-AAC0-4B68-9048-798A2E80AFD2}" dt="2024-04-25T10:16:35.692" v="10921" actId="478"/>
          <ac:picMkLst>
            <pc:docMk/>
            <pc:sldMk cId="642288063" sldId="422"/>
            <ac:picMk id="14" creationId="{68CABC61-3175-5E48-A5BD-B3E986D25501}"/>
          </ac:picMkLst>
        </pc:picChg>
        <pc:picChg chg="del mod topLvl">
          <ac:chgData name="Camilla Eriksson" userId="943f5e7e-e43e-4891-a0bd-b6c7cc2296e2" providerId="ADAL" clId="{FA953AE6-AAC0-4B68-9048-798A2E80AFD2}" dt="2024-04-25T10:19:01.429" v="10946" actId="478"/>
          <ac:picMkLst>
            <pc:docMk/>
            <pc:sldMk cId="642288063" sldId="422"/>
            <ac:picMk id="20" creationId="{41889EAD-A8A8-DD48-A956-F21D25B8FF24}"/>
          </ac:picMkLst>
        </pc:picChg>
        <pc:picChg chg="del mod topLvl">
          <ac:chgData name="Camilla Eriksson" userId="943f5e7e-e43e-4891-a0bd-b6c7cc2296e2" providerId="ADAL" clId="{FA953AE6-AAC0-4B68-9048-798A2E80AFD2}" dt="2024-04-25T10:19:15.420" v="10949" actId="478"/>
          <ac:picMkLst>
            <pc:docMk/>
            <pc:sldMk cId="642288063" sldId="422"/>
            <ac:picMk id="25" creationId="{4957F833-CE36-0147-B03A-E0882A9C6804}"/>
          </ac:picMkLst>
        </pc:picChg>
        <pc:picChg chg="add mod">
          <ac:chgData name="Camilla Eriksson" userId="943f5e7e-e43e-4891-a0bd-b6c7cc2296e2" providerId="ADAL" clId="{FA953AE6-AAC0-4B68-9048-798A2E80AFD2}" dt="2024-04-25T10:20:34.727" v="10963" actId="1076"/>
          <ac:picMkLst>
            <pc:docMk/>
            <pc:sldMk cId="642288063" sldId="422"/>
            <ac:picMk id="1026" creationId="{5E92C71B-2DDE-4AF0-7F63-A17DCC62FEF2}"/>
          </ac:picMkLst>
        </pc:picChg>
        <pc:picChg chg="add mod">
          <ac:chgData name="Camilla Eriksson" userId="943f5e7e-e43e-4891-a0bd-b6c7cc2296e2" providerId="ADAL" clId="{FA953AE6-AAC0-4B68-9048-798A2E80AFD2}" dt="2024-04-25T10:20:57.653" v="10995" actId="1038"/>
          <ac:picMkLst>
            <pc:docMk/>
            <pc:sldMk cId="642288063" sldId="422"/>
            <ac:picMk id="1028" creationId="{828728C9-8A8D-5A1D-F033-B0546F4460A3}"/>
          </ac:picMkLst>
        </pc:picChg>
        <pc:picChg chg="add mod">
          <ac:chgData name="Camilla Eriksson" userId="943f5e7e-e43e-4891-a0bd-b6c7cc2296e2" providerId="ADAL" clId="{FA953AE6-AAC0-4B68-9048-798A2E80AFD2}" dt="2024-04-25T10:20:50.380" v="10978" actId="1037"/>
          <ac:picMkLst>
            <pc:docMk/>
            <pc:sldMk cId="642288063" sldId="422"/>
            <ac:picMk id="1030" creationId="{7E90BAD9-B389-8617-7C6F-8838EF1CBA5A}"/>
          </ac:picMkLst>
        </pc:picChg>
      </pc:sldChg>
      <pc:sldChg chg="add del">
        <pc:chgData name="Camilla Eriksson" userId="943f5e7e-e43e-4891-a0bd-b6c7cc2296e2" providerId="ADAL" clId="{FA953AE6-AAC0-4B68-9048-798A2E80AFD2}" dt="2024-04-25T11:31:21.508" v="13672" actId="47"/>
        <pc:sldMkLst>
          <pc:docMk/>
          <pc:sldMk cId="1263914321" sldId="423"/>
        </pc:sldMkLst>
      </pc:sldChg>
      <pc:sldChg chg="addSp delSp modSp del mod ord">
        <pc:chgData name="Camilla Eriksson" userId="943f5e7e-e43e-4891-a0bd-b6c7cc2296e2" providerId="ADAL" clId="{FA953AE6-AAC0-4B68-9048-798A2E80AFD2}" dt="2024-04-25T10:23:07.475" v="11022" actId="2696"/>
        <pc:sldMkLst>
          <pc:docMk/>
          <pc:sldMk cId="1994995515" sldId="423"/>
        </pc:sldMkLst>
        <pc:spChg chg="mod topLvl">
          <ac:chgData name="Camilla Eriksson" userId="943f5e7e-e43e-4891-a0bd-b6c7cc2296e2" providerId="ADAL" clId="{FA953AE6-AAC0-4B68-9048-798A2E80AFD2}" dt="2024-04-25T10:17:16.209" v="10930" actId="478"/>
          <ac:spMkLst>
            <pc:docMk/>
            <pc:sldMk cId="1994995515" sldId="423"/>
            <ac:spMk id="15" creationId="{D9E9B34A-EC5C-C24F-A921-E9F5C6E730CA}"/>
          </ac:spMkLst>
        </pc:spChg>
        <pc:spChg chg="mod">
          <ac:chgData name="Camilla Eriksson" userId="943f5e7e-e43e-4891-a0bd-b6c7cc2296e2" providerId="ADAL" clId="{FA953AE6-AAC0-4B68-9048-798A2E80AFD2}" dt="2024-04-25T10:14:37.886" v="10899" actId="1076"/>
          <ac:spMkLst>
            <pc:docMk/>
            <pc:sldMk cId="1994995515" sldId="423"/>
            <ac:spMk id="21" creationId="{F1885E45-2526-E04D-A236-1630CB741292}"/>
          </ac:spMkLst>
        </pc:spChg>
        <pc:spChg chg="mod">
          <ac:chgData name="Camilla Eriksson" userId="943f5e7e-e43e-4891-a0bd-b6c7cc2296e2" providerId="ADAL" clId="{FA953AE6-AAC0-4B68-9048-798A2E80AFD2}" dt="2024-04-25T10:14:41.267" v="10900" actId="1076"/>
          <ac:spMkLst>
            <pc:docMk/>
            <pc:sldMk cId="1994995515" sldId="423"/>
            <ac:spMk id="26" creationId="{814CA4F0-F5D9-A14C-9F83-AA6F21F961B8}"/>
          </ac:spMkLst>
        </pc:spChg>
        <pc:grpChg chg="del mod">
          <ac:chgData name="Camilla Eriksson" userId="943f5e7e-e43e-4891-a0bd-b6c7cc2296e2" providerId="ADAL" clId="{FA953AE6-AAC0-4B68-9048-798A2E80AFD2}" dt="2024-04-25T10:17:16.209" v="10930" actId="478"/>
          <ac:grpSpMkLst>
            <pc:docMk/>
            <pc:sldMk cId="1994995515" sldId="423"/>
            <ac:grpSpMk id="6" creationId="{B11A71D0-B90F-3E4D-90E5-BC3BF2B4EF22}"/>
          </ac:grpSpMkLst>
        </pc:grpChg>
        <pc:picChg chg="add mod">
          <ac:chgData name="Camilla Eriksson" userId="943f5e7e-e43e-4891-a0bd-b6c7cc2296e2" providerId="ADAL" clId="{FA953AE6-AAC0-4B68-9048-798A2E80AFD2}" dt="2024-04-25T10:17:26.771" v="10932" actId="1076"/>
          <ac:picMkLst>
            <pc:docMk/>
            <pc:sldMk cId="1994995515" sldId="423"/>
            <ac:picMk id="4" creationId="{FD60B80B-FD15-6FEB-443E-FB0C06063267}"/>
          </ac:picMkLst>
        </pc:picChg>
        <pc:picChg chg="del topLvl">
          <ac:chgData name="Camilla Eriksson" userId="943f5e7e-e43e-4891-a0bd-b6c7cc2296e2" providerId="ADAL" clId="{FA953AE6-AAC0-4B68-9048-798A2E80AFD2}" dt="2024-04-25T10:17:16.209" v="10930" actId="478"/>
          <ac:picMkLst>
            <pc:docMk/>
            <pc:sldMk cId="1994995515" sldId="423"/>
            <ac:picMk id="14" creationId="{68CABC61-3175-5E48-A5BD-B3E986D25501}"/>
          </ac:picMkLst>
        </pc:picChg>
      </pc:sldChg>
      <pc:sldChg chg="addSp delSp modSp add mod">
        <pc:chgData name="Camilla Eriksson" userId="943f5e7e-e43e-4891-a0bd-b6c7cc2296e2" providerId="ADAL" clId="{FA953AE6-AAC0-4B68-9048-798A2E80AFD2}" dt="2024-04-25T07:14:07.151" v="10358" actId="20577"/>
        <pc:sldMkLst>
          <pc:docMk/>
          <pc:sldMk cId="2404383276" sldId="492"/>
        </pc:sldMkLst>
        <pc:spChg chg="del mod">
          <ac:chgData name="Camilla Eriksson" userId="943f5e7e-e43e-4891-a0bd-b6c7cc2296e2" providerId="ADAL" clId="{FA953AE6-AAC0-4B68-9048-798A2E80AFD2}" dt="2024-04-25T07:03:37.547" v="9670"/>
          <ac:spMkLst>
            <pc:docMk/>
            <pc:sldMk cId="2404383276" sldId="492"/>
            <ac:spMk id="2" creationId="{2B40DEE3-7FB3-773C-AA70-B0909D01566D}"/>
          </ac:spMkLst>
        </pc:spChg>
        <pc:spChg chg="add mod">
          <ac:chgData name="Camilla Eriksson" userId="943f5e7e-e43e-4891-a0bd-b6c7cc2296e2" providerId="ADAL" clId="{FA953AE6-AAC0-4B68-9048-798A2E80AFD2}" dt="2024-04-25T07:14:07.151" v="10358" actId="20577"/>
          <ac:spMkLst>
            <pc:docMk/>
            <pc:sldMk cId="2404383276" sldId="492"/>
            <ac:spMk id="3" creationId="{4BBA4F9D-4126-677E-DF23-999748AC1D1F}"/>
          </ac:spMkLst>
        </pc:spChg>
        <pc:spChg chg="mod">
          <ac:chgData name="Camilla Eriksson" userId="943f5e7e-e43e-4891-a0bd-b6c7cc2296e2" providerId="ADAL" clId="{FA953AE6-AAC0-4B68-9048-798A2E80AFD2}" dt="2024-04-17T07:04:31.814" v="8277" actId="790"/>
          <ac:spMkLst>
            <pc:docMk/>
            <pc:sldMk cId="2404383276" sldId="492"/>
            <ac:spMk id="4" creationId="{B6630226-821B-43EC-90DC-A04E9651477E}"/>
          </ac:spMkLst>
        </pc:spChg>
        <pc:spChg chg="add del mod">
          <ac:chgData name="Camilla Eriksson" userId="943f5e7e-e43e-4891-a0bd-b6c7cc2296e2" providerId="ADAL" clId="{FA953AE6-AAC0-4B68-9048-798A2E80AFD2}" dt="2024-04-25T07:03:37.716" v="9743"/>
          <ac:spMkLst>
            <pc:docMk/>
            <pc:sldMk cId="2404383276" sldId="492"/>
            <ac:spMk id="5" creationId="{41DA1979-698C-A7F1-BF9C-8E10DBAF17E8}"/>
          </ac:spMkLst>
        </pc:spChg>
        <pc:spChg chg="add mod">
          <ac:chgData name="Camilla Eriksson" userId="943f5e7e-e43e-4891-a0bd-b6c7cc2296e2" providerId="ADAL" clId="{FA953AE6-AAC0-4B68-9048-798A2E80AFD2}" dt="2024-04-25T07:03:37.723" v="9779"/>
          <ac:spMkLst>
            <pc:docMk/>
            <pc:sldMk cId="2404383276" sldId="492"/>
            <ac:spMk id="7" creationId="{DE8A4330-1AE8-069C-D185-B5551C800A39}"/>
          </ac:spMkLst>
        </pc:spChg>
        <pc:spChg chg="add mod">
          <ac:chgData name="Camilla Eriksson" userId="943f5e7e-e43e-4891-a0bd-b6c7cc2296e2" providerId="ADAL" clId="{FA953AE6-AAC0-4B68-9048-798A2E80AFD2}" dt="2024-04-25T07:04:53.510" v="9826"/>
          <ac:spMkLst>
            <pc:docMk/>
            <pc:sldMk cId="2404383276" sldId="492"/>
            <ac:spMk id="8" creationId="{86F48259-27CF-0C62-2829-1F8135E0C4E8}"/>
          </ac:spMkLst>
        </pc:spChg>
        <pc:spChg chg="mod">
          <ac:chgData name="Camilla Eriksson" userId="943f5e7e-e43e-4891-a0bd-b6c7cc2296e2" providerId="ADAL" clId="{FA953AE6-AAC0-4B68-9048-798A2E80AFD2}" dt="2024-04-25T07:11:39.193" v="10292" actId="20577"/>
          <ac:spMkLst>
            <pc:docMk/>
            <pc:sldMk cId="2404383276" sldId="492"/>
            <ac:spMk id="10" creationId="{FFBEA891-1461-BB2F-70C2-EE53EE22E7CA}"/>
          </ac:spMkLst>
        </pc:spChg>
        <pc:spChg chg="mod">
          <ac:chgData name="Camilla Eriksson" userId="943f5e7e-e43e-4891-a0bd-b6c7cc2296e2" providerId="ADAL" clId="{FA953AE6-AAC0-4B68-9048-798A2E80AFD2}" dt="2024-04-25T07:12:36.395" v="10314" actId="20577"/>
          <ac:spMkLst>
            <pc:docMk/>
            <pc:sldMk cId="2404383276" sldId="492"/>
            <ac:spMk id="16" creationId="{8E6F56E2-9A3C-3654-81EA-BFCA2DF3C61C}"/>
          </ac:spMkLst>
        </pc:spChg>
        <pc:grpChg chg="del">
          <ac:chgData name="Camilla Eriksson" userId="943f5e7e-e43e-4891-a0bd-b6c7cc2296e2" providerId="ADAL" clId="{FA953AE6-AAC0-4B68-9048-798A2E80AFD2}" dt="2024-04-17T07:02:10.944" v="8244" actId="478"/>
          <ac:grpSpMkLst>
            <pc:docMk/>
            <pc:sldMk cId="2404383276" sldId="492"/>
            <ac:grpSpMk id="15" creationId="{4D1840F9-271B-06BE-827D-D77DCCBCCAF7}"/>
          </ac:grpSpMkLst>
        </pc:grpChg>
        <pc:picChg chg="mod modCrop">
          <ac:chgData name="Camilla Eriksson" userId="943f5e7e-e43e-4891-a0bd-b6c7cc2296e2" providerId="ADAL" clId="{FA953AE6-AAC0-4B68-9048-798A2E80AFD2}" dt="2024-04-25T07:10:22.043" v="10273" actId="14826"/>
          <ac:picMkLst>
            <pc:docMk/>
            <pc:sldMk cId="2404383276" sldId="492"/>
            <ac:picMk id="6" creationId="{F2251705-FB86-B797-41D8-4A41054D27C6}"/>
          </ac:picMkLst>
        </pc:picChg>
        <pc:cxnChg chg="mod">
          <ac:chgData name="Camilla Eriksson" userId="943f5e7e-e43e-4891-a0bd-b6c7cc2296e2" providerId="ADAL" clId="{FA953AE6-AAC0-4B68-9048-798A2E80AFD2}" dt="2024-04-17T07:23:37.155" v="9386" actId="14100"/>
          <ac:cxnSpMkLst>
            <pc:docMk/>
            <pc:sldMk cId="2404383276" sldId="492"/>
            <ac:cxnSpMk id="19" creationId="{5DB91535-DF5C-06F4-614B-28EF8D7436B0}"/>
          </ac:cxnSpMkLst>
        </pc:cxnChg>
      </pc:sldChg>
      <pc:sldChg chg="addSp delSp modSp add mod">
        <pc:chgData name="Camilla Eriksson" userId="943f5e7e-e43e-4891-a0bd-b6c7cc2296e2" providerId="ADAL" clId="{FA953AE6-AAC0-4B68-9048-798A2E80AFD2}" dt="2024-04-25T12:37:34.514" v="14698" actId="1035"/>
        <pc:sldMkLst>
          <pc:docMk/>
          <pc:sldMk cId="3005729403" sldId="515"/>
        </pc:sldMkLst>
        <pc:spChg chg="mod">
          <ac:chgData name="Camilla Eriksson" userId="943f5e7e-e43e-4891-a0bd-b6c7cc2296e2" providerId="ADAL" clId="{FA953AE6-AAC0-4B68-9048-798A2E80AFD2}" dt="2024-04-25T12:03:29.589" v="14302" actId="20577"/>
          <ac:spMkLst>
            <pc:docMk/>
            <pc:sldMk cId="3005729403" sldId="515"/>
            <ac:spMk id="2" creationId="{A065A7AD-13FC-DF48-27EB-F34CF43A8AD6}"/>
          </ac:spMkLst>
        </pc:spChg>
        <pc:spChg chg="mod">
          <ac:chgData name="Camilla Eriksson" userId="943f5e7e-e43e-4891-a0bd-b6c7cc2296e2" providerId="ADAL" clId="{FA953AE6-AAC0-4B68-9048-798A2E80AFD2}" dt="2024-04-25T12:00:06.111" v="13951" actId="790"/>
          <ac:spMkLst>
            <pc:docMk/>
            <pc:sldMk cId="3005729403" sldId="515"/>
            <ac:spMk id="3" creationId="{EE5801C1-B2A9-33A6-B569-361488F9B7E2}"/>
          </ac:spMkLst>
        </pc:spChg>
        <pc:spChg chg="mod">
          <ac:chgData name="Camilla Eriksson" userId="943f5e7e-e43e-4891-a0bd-b6c7cc2296e2" providerId="ADAL" clId="{FA953AE6-AAC0-4B68-9048-798A2E80AFD2}" dt="2024-04-25T12:00:06.111" v="13951" actId="790"/>
          <ac:spMkLst>
            <pc:docMk/>
            <pc:sldMk cId="3005729403" sldId="515"/>
            <ac:spMk id="4" creationId="{E20CD4F1-16C9-D62D-39B1-07F2A8117944}"/>
          </ac:spMkLst>
        </pc:spChg>
        <pc:spChg chg="mod">
          <ac:chgData name="Camilla Eriksson" userId="943f5e7e-e43e-4891-a0bd-b6c7cc2296e2" providerId="ADAL" clId="{FA953AE6-AAC0-4B68-9048-798A2E80AFD2}" dt="2024-04-25T12:22:24.456" v="14515" actId="255"/>
          <ac:spMkLst>
            <pc:docMk/>
            <pc:sldMk cId="3005729403" sldId="515"/>
            <ac:spMk id="5" creationId="{2755990E-FC94-5957-5878-D2E7364422D7}"/>
          </ac:spMkLst>
        </pc:spChg>
        <pc:spChg chg="mod">
          <ac:chgData name="Camilla Eriksson" userId="943f5e7e-e43e-4891-a0bd-b6c7cc2296e2" providerId="ADAL" clId="{FA953AE6-AAC0-4B68-9048-798A2E80AFD2}" dt="2024-04-25T12:22:24.456" v="14515" actId="255"/>
          <ac:spMkLst>
            <pc:docMk/>
            <pc:sldMk cId="3005729403" sldId="515"/>
            <ac:spMk id="6" creationId="{4A425A47-1074-83C8-CF36-F119CBCF0CD3}"/>
          </ac:spMkLst>
        </pc:spChg>
        <pc:spChg chg="mod">
          <ac:chgData name="Camilla Eriksson" userId="943f5e7e-e43e-4891-a0bd-b6c7cc2296e2" providerId="ADAL" clId="{FA953AE6-AAC0-4B68-9048-798A2E80AFD2}" dt="2024-04-25T12:22:52.562" v="14518" actId="1076"/>
          <ac:spMkLst>
            <pc:docMk/>
            <pc:sldMk cId="3005729403" sldId="515"/>
            <ac:spMk id="7" creationId="{19502349-D7F2-8C93-818D-D86BE1E0E6E7}"/>
          </ac:spMkLst>
        </pc:spChg>
        <pc:spChg chg="add del mod">
          <ac:chgData name="Camilla Eriksson" userId="943f5e7e-e43e-4891-a0bd-b6c7cc2296e2" providerId="ADAL" clId="{FA953AE6-AAC0-4B68-9048-798A2E80AFD2}" dt="2024-04-25T12:37:00.900" v="14694"/>
          <ac:spMkLst>
            <pc:docMk/>
            <pc:sldMk cId="3005729403" sldId="515"/>
            <ac:spMk id="8" creationId="{FF724586-6A09-C149-5AE8-75254D5F67C2}"/>
          </ac:spMkLst>
        </pc:spChg>
        <pc:spChg chg="add mod">
          <ac:chgData name="Camilla Eriksson" userId="943f5e7e-e43e-4891-a0bd-b6c7cc2296e2" providerId="ADAL" clId="{FA953AE6-AAC0-4B68-9048-798A2E80AFD2}" dt="2024-04-25T12:22:37.598" v="14516" actId="1076"/>
          <ac:spMkLst>
            <pc:docMk/>
            <pc:sldMk cId="3005729403" sldId="515"/>
            <ac:spMk id="9" creationId="{759D3CBF-0B4E-E253-487C-8C67E57606C4}"/>
          </ac:spMkLst>
        </pc:spChg>
        <pc:spChg chg="add mod">
          <ac:chgData name="Camilla Eriksson" userId="943f5e7e-e43e-4891-a0bd-b6c7cc2296e2" providerId="ADAL" clId="{FA953AE6-AAC0-4B68-9048-798A2E80AFD2}" dt="2024-04-25T12:23:23.138" v="14522" actId="14100"/>
          <ac:spMkLst>
            <pc:docMk/>
            <pc:sldMk cId="3005729403" sldId="515"/>
            <ac:spMk id="15" creationId="{D0125F49-EF6B-FDF2-434D-5A599F4F44C7}"/>
          </ac:spMkLst>
        </pc:spChg>
        <pc:spChg chg="add mod">
          <ac:chgData name="Camilla Eriksson" userId="943f5e7e-e43e-4891-a0bd-b6c7cc2296e2" providerId="ADAL" clId="{FA953AE6-AAC0-4B68-9048-798A2E80AFD2}" dt="2024-04-25T12:23:31.537" v="14523" actId="1076"/>
          <ac:spMkLst>
            <pc:docMk/>
            <pc:sldMk cId="3005729403" sldId="515"/>
            <ac:spMk id="26" creationId="{EB1D9C55-A985-B46D-7284-85CCE90CC2AF}"/>
          </ac:spMkLst>
        </pc:spChg>
        <pc:spChg chg="add mod">
          <ac:chgData name="Camilla Eriksson" userId="943f5e7e-e43e-4891-a0bd-b6c7cc2296e2" providerId="ADAL" clId="{FA953AE6-AAC0-4B68-9048-798A2E80AFD2}" dt="2024-04-25T12:35:24.708" v="14658" actId="1076"/>
          <ac:spMkLst>
            <pc:docMk/>
            <pc:sldMk cId="3005729403" sldId="515"/>
            <ac:spMk id="30" creationId="{2274F090-A976-9883-F0A8-D0CE4F6B16E2}"/>
          </ac:spMkLst>
        </pc:spChg>
        <pc:spChg chg="add del mod">
          <ac:chgData name="Camilla Eriksson" userId="943f5e7e-e43e-4891-a0bd-b6c7cc2296e2" providerId="ADAL" clId="{FA953AE6-AAC0-4B68-9048-798A2E80AFD2}" dt="2024-04-25T12:27:02.802" v="14542" actId="478"/>
          <ac:spMkLst>
            <pc:docMk/>
            <pc:sldMk cId="3005729403" sldId="515"/>
            <ac:spMk id="33" creationId="{577597A9-C682-18B9-6F27-8A8E329D010F}"/>
          </ac:spMkLst>
        </pc:spChg>
        <pc:grpChg chg="del">
          <ac:chgData name="Camilla Eriksson" userId="943f5e7e-e43e-4891-a0bd-b6c7cc2296e2" providerId="ADAL" clId="{FA953AE6-AAC0-4B68-9048-798A2E80AFD2}" dt="2024-04-25T11:37:27.744" v="13774" actId="478"/>
          <ac:grpSpMkLst>
            <pc:docMk/>
            <pc:sldMk cId="3005729403" sldId="515"/>
            <ac:grpSpMk id="18" creationId="{BC173C7E-6FB0-34A6-B62D-BCCE2A4F883E}"/>
          </ac:grpSpMkLst>
        </pc:grpChg>
        <pc:picChg chg="add mod modCrop">
          <ac:chgData name="Camilla Eriksson" userId="943f5e7e-e43e-4891-a0bd-b6c7cc2296e2" providerId="ADAL" clId="{FA953AE6-AAC0-4B68-9048-798A2E80AFD2}" dt="2024-04-25T12:23:07.547" v="14520" actId="1076"/>
          <ac:picMkLst>
            <pc:docMk/>
            <pc:sldMk cId="3005729403" sldId="515"/>
            <ac:picMk id="11" creationId="{CC51ABAD-CD2E-89FF-1DD9-B67500615D6E}"/>
          </ac:picMkLst>
        </pc:picChg>
        <pc:picChg chg="del">
          <ac:chgData name="Camilla Eriksson" userId="943f5e7e-e43e-4891-a0bd-b6c7cc2296e2" providerId="ADAL" clId="{FA953AE6-AAC0-4B68-9048-798A2E80AFD2}" dt="2024-04-25T11:36:24.921" v="13755" actId="478"/>
          <ac:picMkLst>
            <pc:docMk/>
            <pc:sldMk cId="3005729403" sldId="515"/>
            <ac:picMk id="20" creationId="{0109BDCA-EB64-24B3-AE5B-AFC7A4408F01}"/>
          </ac:picMkLst>
        </pc:picChg>
        <pc:picChg chg="mod modCrop">
          <ac:chgData name="Camilla Eriksson" userId="943f5e7e-e43e-4891-a0bd-b6c7cc2296e2" providerId="ADAL" clId="{FA953AE6-AAC0-4B68-9048-798A2E80AFD2}" dt="2024-04-25T12:35:14.782" v="14657" actId="1076"/>
          <ac:picMkLst>
            <pc:docMk/>
            <pc:sldMk cId="3005729403" sldId="515"/>
            <ac:picMk id="24" creationId="{FE7A1612-C426-3169-EE3E-C7F0A9583507}"/>
          </ac:picMkLst>
        </pc:picChg>
        <pc:picChg chg="del">
          <ac:chgData name="Camilla Eriksson" userId="943f5e7e-e43e-4891-a0bd-b6c7cc2296e2" providerId="ADAL" clId="{FA953AE6-AAC0-4B68-9048-798A2E80AFD2}" dt="2024-04-25T11:42:16.184" v="13850" actId="478"/>
          <ac:picMkLst>
            <pc:docMk/>
            <pc:sldMk cId="3005729403" sldId="515"/>
            <ac:picMk id="27" creationId="{D04CB4F6-A3C9-F8E3-BE20-904D4F1E92BF}"/>
          </ac:picMkLst>
        </pc:picChg>
        <pc:cxnChg chg="add mod">
          <ac:chgData name="Camilla Eriksson" userId="943f5e7e-e43e-4891-a0bd-b6c7cc2296e2" providerId="ADAL" clId="{FA953AE6-AAC0-4B68-9048-798A2E80AFD2}" dt="2024-04-25T12:37:34.514" v="14698" actId="1035"/>
          <ac:cxnSpMkLst>
            <pc:docMk/>
            <pc:sldMk cId="3005729403" sldId="515"/>
            <ac:cxnSpMk id="10" creationId="{CF24DE63-37D2-32BD-0AD6-576E9F322F2C}"/>
          </ac:cxnSpMkLst>
        </pc:cxnChg>
        <pc:cxnChg chg="mod">
          <ac:chgData name="Camilla Eriksson" userId="943f5e7e-e43e-4891-a0bd-b6c7cc2296e2" providerId="ADAL" clId="{FA953AE6-AAC0-4B68-9048-798A2E80AFD2}" dt="2024-04-25T12:37:34.514" v="14698" actId="1035"/>
          <ac:cxnSpMkLst>
            <pc:docMk/>
            <pc:sldMk cId="3005729403" sldId="515"/>
            <ac:cxnSpMk id="14" creationId="{4A413D59-1EC1-DD47-1DE0-70EACC85BFB4}"/>
          </ac:cxnSpMkLst>
        </pc:cxnChg>
        <pc:cxnChg chg="mod">
          <ac:chgData name="Camilla Eriksson" userId="943f5e7e-e43e-4891-a0bd-b6c7cc2296e2" providerId="ADAL" clId="{FA953AE6-AAC0-4B68-9048-798A2E80AFD2}" dt="2024-04-25T12:37:34.514" v="14698" actId="1035"/>
          <ac:cxnSpMkLst>
            <pc:docMk/>
            <pc:sldMk cId="3005729403" sldId="515"/>
            <ac:cxnSpMk id="16" creationId="{F6200FFA-C459-7A52-EF56-56324C2B1911}"/>
          </ac:cxnSpMkLst>
        </pc:cxnChg>
        <pc:cxnChg chg="del mod">
          <ac:chgData name="Camilla Eriksson" userId="943f5e7e-e43e-4891-a0bd-b6c7cc2296e2" providerId="ADAL" clId="{FA953AE6-AAC0-4B68-9048-798A2E80AFD2}" dt="2024-04-25T11:39:11.624" v="13789" actId="478"/>
          <ac:cxnSpMkLst>
            <pc:docMk/>
            <pc:sldMk cId="3005729403" sldId="515"/>
            <ac:cxnSpMk id="17" creationId="{804C6CFD-78FD-0453-B08A-99BE7AC48F20}"/>
          </ac:cxnSpMkLst>
        </pc:cxnChg>
        <pc:cxnChg chg="mod">
          <ac:chgData name="Camilla Eriksson" userId="943f5e7e-e43e-4891-a0bd-b6c7cc2296e2" providerId="ADAL" clId="{FA953AE6-AAC0-4B68-9048-798A2E80AFD2}" dt="2024-04-25T12:22:52.562" v="14518" actId="1076"/>
          <ac:cxnSpMkLst>
            <pc:docMk/>
            <pc:sldMk cId="3005729403" sldId="515"/>
            <ac:cxnSpMk id="19" creationId="{5474C81D-7B73-00C4-76B8-24E9515C6510}"/>
          </ac:cxnSpMkLst>
        </pc:cxnChg>
        <pc:cxnChg chg="mod">
          <ac:chgData name="Camilla Eriksson" userId="943f5e7e-e43e-4891-a0bd-b6c7cc2296e2" providerId="ADAL" clId="{FA953AE6-AAC0-4B68-9048-798A2E80AFD2}" dt="2024-04-25T12:37:23.972" v="14697" actId="1036"/>
          <ac:cxnSpMkLst>
            <pc:docMk/>
            <pc:sldMk cId="3005729403" sldId="515"/>
            <ac:cxnSpMk id="21" creationId="{D0613FBE-30BE-9D4B-E514-D81072BE170A}"/>
          </ac:cxnSpMkLst>
        </pc:cxnChg>
        <pc:cxnChg chg="add mod">
          <ac:chgData name="Camilla Eriksson" userId="943f5e7e-e43e-4891-a0bd-b6c7cc2296e2" providerId="ADAL" clId="{FA953AE6-AAC0-4B68-9048-798A2E80AFD2}" dt="2024-04-25T12:26:16.190" v="14532" actId="1035"/>
          <ac:cxnSpMkLst>
            <pc:docMk/>
            <pc:sldMk cId="3005729403" sldId="515"/>
            <ac:cxnSpMk id="25" creationId="{E2436A7C-0978-C80D-A815-B01469DDBEA0}"/>
          </ac:cxnSpMkLst>
        </pc:cxnChg>
        <pc:cxnChg chg="add mod">
          <ac:chgData name="Camilla Eriksson" userId="943f5e7e-e43e-4891-a0bd-b6c7cc2296e2" providerId="ADAL" clId="{FA953AE6-AAC0-4B68-9048-798A2E80AFD2}" dt="2024-04-25T12:23:31.537" v="14523" actId="1076"/>
          <ac:cxnSpMkLst>
            <pc:docMk/>
            <pc:sldMk cId="3005729403" sldId="515"/>
            <ac:cxnSpMk id="28" creationId="{CCBE299D-D6AF-3D61-A23D-DAF9358AA605}"/>
          </ac:cxnSpMkLst>
        </pc:cxnChg>
        <pc:cxnChg chg="add mod">
          <ac:chgData name="Camilla Eriksson" userId="943f5e7e-e43e-4891-a0bd-b6c7cc2296e2" providerId="ADAL" clId="{FA953AE6-AAC0-4B68-9048-798A2E80AFD2}" dt="2024-04-25T12:37:23.972" v="14697" actId="1036"/>
          <ac:cxnSpMkLst>
            <pc:docMk/>
            <pc:sldMk cId="3005729403" sldId="515"/>
            <ac:cxnSpMk id="31" creationId="{BC221509-BBE4-7DA5-4463-7BD62FF7DF46}"/>
          </ac:cxnSpMkLst>
        </pc:cxnChg>
      </pc:sldChg>
      <pc:sldChg chg="addSp delSp modSp mod">
        <pc:chgData name="Camilla Eriksson" userId="943f5e7e-e43e-4891-a0bd-b6c7cc2296e2" providerId="ADAL" clId="{FA953AE6-AAC0-4B68-9048-798A2E80AFD2}" dt="2024-04-25T11:17:44.454" v="13405" actId="478"/>
        <pc:sldMkLst>
          <pc:docMk/>
          <pc:sldMk cId="2442329236" sldId="518"/>
        </pc:sldMkLst>
        <pc:spChg chg="add del mod">
          <ac:chgData name="Camilla Eriksson" userId="943f5e7e-e43e-4891-a0bd-b6c7cc2296e2" providerId="ADAL" clId="{FA953AE6-AAC0-4B68-9048-798A2E80AFD2}" dt="2024-04-25T07:03:37.719" v="9767"/>
          <ac:spMkLst>
            <pc:docMk/>
            <pc:sldMk cId="2442329236" sldId="518"/>
            <ac:spMk id="2" creationId="{FA316C72-9BD6-B043-5B66-C0F8EA776C33}"/>
          </ac:spMkLst>
        </pc:spChg>
        <pc:spChg chg="del">
          <ac:chgData name="Camilla Eriksson" userId="943f5e7e-e43e-4891-a0bd-b6c7cc2296e2" providerId="ADAL" clId="{FA953AE6-AAC0-4B68-9048-798A2E80AFD2}" dt="2024-04-25T07:03:37.634" v="9694"/>
          <ac:spMkLst>
            <pc:docMk/>
            <pc:sldMk cId="2442329236" sldId="518"/>
            <ac:spMk id="3" creationId="{E1F0A127-56D4-4A69-943B-4838511BA6F3}"/>
          </ac:spMkLst>
        </pc:spChg>
        <pc:spChg chg="add mod">
          <ac:chgData name="Camilla Eriksson" userId="943f5e7e-e43e-4891-a0bd-b6c7cc2296e2" providerId="ADAL" clId="{FA953AE6-AAC0-4B68-9048-798A2E80AFD2}" dt="2024-04-25T07:03:37.735" v="9803"/>
          <ac:spMkLst>
            <pc:docMk/>
            <pc:sldMk cId="2442329236" sldId="518"/>
            <ac:spMk id="5" creationId="{65308122-0ABC-3BFD-BE8D-550F96AF8BA7}"/>
          </ac:spMkLst>
        </pc:spChg>
        <pc:spChg chg="add del mod">
          <ac:chgData name="Camilla Eriksson" userId="943f5e7e-e43e-4891-a0bd-b6c7cc2296e2" providerId="ADAL" clId="{FA953AE6-AAC0-4B68-9048-798A2E80AFD2}" dt="2024-04-25T11:17:44.454" v="13405" actId="478"/>
          <ac:spMkLst>
            <pc:docMk/>
            <pc:sldMk cId="2442329236" sldId="518"/>
            <ac:spMk id="7" creationId="{BEB449EA-0059-8B01-7971-9AE4B196C82E}"/>
          </ac:spMkLst>
        </pc:spChg>
        <pc:spChg chg="add del mod">
          <ac:chgData name="Camilla Eriksson" userId="943f5e7e-e43e-4891-a0bd-b6c7cc2296e2" providerId="ADAL" clId="{FA953AE6-AAC0-4B68-9048-798A2E80AFD2}" dt="2024-04-25T11:17:44.454" v="13405" actId="478"/>
          <ac:spMkLst>
            <pc:docMk/>
            <pc:sldMk cId="2442329236" sldId="518"/>
            <ac:spMk id="8" creationId="{219119F4-79F2-2947-C9EB-067F43C682C9}"/>
          </ac:spMkLst>
        </pc:spChg>
        <pc:spChg chg="mod">
          <ac:chgData name="Camilla Eriksson" userId="943f5e7e-e43e-4891-a0bd-b6c7cc2296e2" providerId="ADAL" clId="{FA953AE6-AAC0-4B68-9048-798A2E80AFD2}" dt="2024-04-25T11:17:11.578" v="13374" actId="1076"/>
          <ac:spMkLst>
            <pc:docMk/>
            <pc:sldMk cId="2442329236" sldId="518"/>
            <ac:spMk id="10" creationId="{5D30E00B-F594-7D8C-F0BF-90902E6B9634}"/>
          </ac:spMkLst>
        </pc:spChg>
        <pc:spChg chg="mod">
          <ac:chgData name="Camilla Eriksson" userId="943f5e7e-e43e-4891-a0bd-b6c7cc2296e2" providerId="ADAL" clId="{FA953AE6-AAC0-4B68-9048-798A2E80AFD2}" dt="2024-04-25T11:08:26.761" v="12867" actId="20577"/>
          <ac:spMkLst>
            <pc:docMk/>
            <pc:sldMk cId="2442329236" sldId="518"/>
            <ac:spMk id="11" creationId="{5AD7EC48-5BA5-6031-DED1-28A5B984F8D9}"/>
          </ac:spMkLst>
        </pc:spChg>
        <pc:spChg chg="del mod">
          <ac:chgData name="Camilla Eriksson" userId="943f5e7e-e43e-4891-a0bd-b6c7cc2296e2" providerId="ADAL" clId="{FA953AE6-AAC0-4B68-9048-798A2E80AFD2}" dt="2024-04-16T19:53:22.372" v="3658" actId="21"/>
          <ac:spMkLst>
            <pc:docMk/>
            <pc:sldMk cId="2442329236" sldId="518"/>
            <ac:spMk id="16" creationId="{E243D6AA-F9F4-61FB-26FE-9819319C9650}"/>
          </ac:spMkLst>
        </pc:spChg>
        <pc:spChg chg="mod">
          <ac:chgData name="Camilla Eriksson" userId="943f5e7e-e43e-4891-a0bd-b6c7cc2296e2" providerId="ADAL" clId="{FA953AE6-AAC0-4B68-9048-798A2E80AFD2}" dt="2024-04-25T11:17:11.578" v="13374" actId="1076"/>
          <ac:spMkLst>
            <pc:docMk/>
            <pc:sldMk cId="2442329236" sldId="518"/>
            <ac:spMk id="17" creationId="{274DE2EA-43E3-743B-85B0-8681E7A755BB}"/>
          </ac:spMkLst>
        </pc:spChg>
        <pc:spChg chg="del">
          <ac:chgData name="Camilla Eriksson" userId="943f5e7e-e43e-4891-a0bd-b6c7cc2296e2" providerId="ADAL" clId="{FA953AE6-AAC0-4B68-9048-798A2E80AFD2}" dt="2024-04-16T19:53:22.372" v="3658" actId="21"/>
          <ac:spMkLst>
            <pc:docMk/>
            <pc:sldMk cId="2442329236" sldId="518"/>
            <ac:spMk id="24" creationId="{63C1E0A4-B4C2-76DD-8577-FC2E955B071D}"/>
          </ac:spMkLst>
        </pc:spChg>
        <pc:picChg chg="mod">
          <ac:chgData name="Camilla Eriksson" userId="943f5e7e-e43e-4891-a0bd-b6c7cc2296e2" providerId="ADAL" clId="{FA953AE6-AAC0-4B68-9048-798A2E80AFD2}" dt="2024-04-25T11:17:11.578" v="13374" actId="1076"/>
          <ac:picMkLst>
            <pc:docMk/>
            <pc:sldMk cId="2442329236" sldId="518"/>
            <ac:picMk id="6" creationId="{9063C54B-140E-B681-8235-D4DBD2AF00EB}"/>
          </ac:picMkLst>
        </pc:picChg>
        <pc:picChg chg="add del mod">
          <ac:chgData name="Camilla Eriksson" userId="943f5e7e-e43e-4891-a0bd-b6c7cc2296e2" providerId="ADAL" clId="{FA953AE6-AAC0-4B68-9048-798A2E80AFD2}" dt="2024-04-25T11:17:44.454" v="13405" actId="478"/>
          <ac:picMkLst>
            <pc:docMk/>
            <pc:sldMk cId="2442329236" sldId="518"/>
            <ac:picMk id="13" creationId="{39B9555E-4CEE-6D4C-77BD-8223BCF510CA}"/>
          </ac:picMkLst>
        </pc:picChg>
        <pc:picChg chg="del">
          <ac:chgData name="Camilla Eriksson" userId="943f5e7e-e43e-4891-a0bd-b6c7cc2296e2" providerId="ADAL" clId="{FA953AE6-AAC0-4B68-9048-798A2E80AFD2}" dt="2024-04-16T19:53:22.372" v="3658" actId="21"/>
          <ac:picMkLst>
            <pc:docMk/>
            <pc:sldMk cId="2442329236" sldId="518"/>
            <ac:picMk id="28" creationId="{9D6A59D9-5D34-5DF6-8E21-7A40BFE9E77C}"/>
          </ac:picMkLst>
        </pc:picChg>
      </pc:sldChg>
      <pc:sldChg chg="addSp delSp modSp mod">
        <pc:chgData name="Camilla Eriksson" userId="943f5e7e-e43e-4891-a0bd-b6c7cc2296e2" providerId="ADAL" clId="{FA953AE6-AAC0-4B68-9048-798A2E80AFD2}" dt="2024-04-25T10:37:47.209" v="11559" actId="114"/>
        <pc:sldMkLst>
          <pc:docMk/>
          <pc:sldMk cId="1531544160" sldId="528"/>
        </pc:sldMkLst>
        <pc:spChg chg="add del mod">
          <ac:chgData name="Camilla Eriksson" userId="943f5e7e-e43e-4891-a0bd-b6c7cc2296e2" providerId="ADAL" clId="{FA953AE6-AAC0-4B68-9048-798A2E80AFD2}" dt="2024-04-25T07:03:37.718" v="9759"/>
          <ac:spMkLst>
            <pc:docMk/>
            <pc:sldMk cId="1531544160" sldId="528"/>
            <ac:spMk id="3" creationId="{D38924BD-5E99-DBEB-EF43-B845E8D03212}"/>
          </ac:spMkLst>
        </pc:spChg>
        <pc:spChg chg="del">
          <ac:chgData name="Camilla Eriksson" userId="943f5e7e-e43e-4891-a0bd-b6c7cc2296e2" providerId="ADAL" clId="{FA953AE6-AAC0-4B68-9048-798A2E80AFD2}" dt="2024-04-25T07:03:37.614" v="9686"/>
          <ac:spMkLst>
            <pc:docMk/>
            <pc:sldMk cId="1531544160" sldId="528"/>
            <ac:spMk id="5" creationId="{610857DD-DD81-EA3F-D228-F9A44603CEE7}"/>
          </ac:spMkLst>
        </pc:spChg>
        <pc:spChg chg="add mod">
          <ac:chgData name="Camilla Eriksson" userId="943f5e7e-e43e-4891-a0bd-b6c7cc2296e2" providerId="ADAL" clId="{FA953AE6-AAC0-4B68-9048-798A2E80AFD2}" dt="2024-04-25T07:03:37.732" v="9795"/>
          <ac:spMkLst>
            <pc:docMk/>
            <pc:sldMk cId="1531544160" sldId="528"/>
            <ac:spMk id="6" creationId="{2F366E8A-BB7C-7259-626A-0A9957B522BD}"/>
          </ac:spMkLst>
        </pc:spChg>
        <pc:spChg chg="mod">
          <ac:chgData name="Camilla Eriksson" userId="943f5e7e-e43e-4891-a0bd-b6c7cc2296e2" providerId="ADAL" clId="{FA953AE6-AAC0-4B68-9048-798A2E80AFD2}" dt="2024-04-25T10:37:01.820" v="11531" actId="20577"/>
          <ac:spMkLst>
            <pc:docMk/>
            <pc:sldMk cId="1531544160" sldId="528"/>
            <ac:spMk id="14" creationId="{514066C0-69F5-3FD5-D75A-82682FFDD4F4}"/>
          </ac:spMkLst>
        </pc:spChg>
        <pc:spChg chg="mod">
          <ac:chgData name="Camilla Eriksson" userId="943f5e7e-e43e-4891-a0bd-b6c7cc2296e2" providerId="ADAL" clId="{FA953AE6-AAC0-4B68-9048-798A2E80AFD2}" dt="2024-04-25T10:37:10.992" v="11532" actId="114"/>
          <ac:spMkLst>
            <pc:docMk/>
            <pc:sldMk cId="1531544160" sldId="528"/>
            <ac:spMk id="26" creationId="{A4246E9A-A8A3-13D6-C8BC-B29C010F3B2D}"/>
          </ac:spMkLst>
        </pc:spChg>
        <pc:spChg chg="mod">
          <ac:chgData name="Camilla Eriksson" userId="943f5e7e-e43e-4891-a0bd-b6c7cc2296e2" providerId="ADAL" clId="{FA953AE6-AAC0-4B68-9048-798A2E80AFD2}" dt="2024-04-25T10:37:42.388" v="11558" actId="114"/>
          <ac:spMkLst>
            <pc:docMk/>
            <pc:sldMk cId="1531544160" sldId="528"/>
            <ac:spMk id="28" creationId="{69C7E18F-A5C0-7FD7-15F2-89148CBB5778}"/>
          </ac:spMkLst>
        </pc:spChg>
        <pc:spChg chg="mod">
          <ac:chgData name="Camilla Eriksson" userId="943f5e7e-e43e-4891-a0bd-b6c7cc2296e2" providerId="ADAL" clId="{FA953AE6-AAC0-4B68-9048-798A2E80AFD2}" dt="2024-04-25T10:37:47.209" v="11559" actId="114"/>
          <ac:spMkLst>
            <pc:docMk/>
            <pc:sldMk cId="1531544160" sldId="528"/>
            <ac:spMk id="30" creationId="{72E4391E-CCF2-3F9D-D953-C89805866DEE}"/>
          </ac:spMkLst>
        </pc:spChg>
        <pc:picChg chg="del">
          <ac:chgData name="Camilla Eriksson" userId="943f5e7e-e43e-4891-a0bd-b6c7cc2296e2" providerId="ADAL" clId="{FA953AE6-AAC0-4B68-9048-798A2E80AFD2}" dt="2024-04-25T10:36:00.778" v="11501" actId="478"/>
          <ac:picMkLst>
            <pc:docMk/>
            <pc:sldMk cId="1531544160" sldId="528"/>
            <ac:picMk id="12" creationId="{2A950DF5-3B92-1126-F5F3-3BA1D24F6AB8}"/>
          </ac:picMkLst>
        </pc:picChg>
        <pc:picChg chg="del">
          <ac:chgData name="Camilla Eriksson" userId="943f5e7e-e43e-4891-a0bd-b6c7cc2296e2" providerId="ADAL" clId="{FA953AE6-AAC0-4B68-9048-798A2E80AFD2}" dt="2024-04-25T10:36:00.778" v="11501" actId="478"/>
          <ac:picMkLst>
            <pc:docMk/>
            <pc:sldMk cId="1531544160" sldId="528"/>
            <ac:picMk id="16" creationId="{3D9D20C6-8146-5B4F-D3D3-45732E3F3E2E}"/>
          </ac:picMkLst>
        </pc:picChg>
        <pc:picChg chg="del">
          <ac:chgData name="Camilla Eriksson" userId="943f5e7e-e43e-4891-a0bd-b6c7cc2296e2" providerId="ADAL" clId="{FA953AE6-AAC0-4B68-9048-798A2E80AFD2}" dt="2024-04-25T10:36:00.778" v="11501" actId="478"/>
          <ac:picMkLst>
            <pc:docMk/>
            <pc:sldMk cId="1531544160" sldId="528"/>
            <ac:picMk id="17" creationId="{464BBF0A-196F-641F-E1AA-6AE4DE4FD98D}"/>
          </ac:picMkLst>
        </pc:picChg>
        <pc:picChg chg="del">
          <ac:chgData name="Camilla Eriksson" userId="943f5e7e-e43e-4891-a0bd-b6c7cc2296e2" providerId="ADAL" clId="{FA953AE6-AAC0-4B68-9048-798A2E80AFD2}" dt="2024-04-25T10:36:00.778" v="11501" actId="478"/>
          <ac:picMkLst>
            <pc:docMk/>
            <pc:sldMk cId="1531544160" sldId="528"/>
            <ac:picMk id="20" creationId="{CAA19673-4ACA-41BB-9894-B37201BBDFE2}"/>
          </ac:picMkLst>
        </pc:picChg>
        <pc:picChg chg="del">
          <ac:chgData name="Camilla Eriksson" userId="943f5e7e-e43e-4891-a0bd-b6c7cc2296e2" providerId="ADAL" clId="{FA953AE6-AAC0-4B68-9048-798A2E80AFD2}" dt="2024-04-25T10:36:00.778" v="11501" actId="478"/>
          <ac:picMkLst>
            <pc:docMk/>
            <pc:sldMk cId="1531544160" sldId="528"/>
            <ac:picMk id="21" creationId="{87B15A75-222B-4B0B-638D-3914374D149F}"/>
          </ac:picMkLst>
        </pc:picChg>
        <pc:picChg chg="del">
          <ac:chgData name="Camilla Eriksson" userId="943f5e7e-e43e-4891-a0bd-b6c7cc2296e2" providerId="ADAL" clId="{FA953AE6-AAC0-4B68-9048-798A2E80AFD2}" dt="2024-04-25T10:36:00.778" v="11501" actId="478"/>
          <ac:picMkLst>
            <pc:docMk/>
            <pc:sldMk cId="1531544160" sldId="528"/>
            <ac:picMk id="22" creationId="{3F065D69-4D39-C426-ABAE-5B9B0573D43C}"/>
          </ac:picMkLst>
        </pc:picChg>
        <pc:picChg chg="mod">
          <ac:chgData name="Camilla Eriksson" userId="943f5e7e-e43e-4891-a0bd-b6c7cc2296e2" providerId="ADAL" clId="{FA953AE6-AAC0-4B68-9048-798A2E80AFD2}" dt="2024-04-16T19:17:22.382" v="147" actId="14826"/>
          <ac:picMkLst>
            <pc:docMk/>
            <pc:sldMk cId="1531544160" sldId="528"/>
            <ac:picMk id="42" creationId="{6CA457DE-2E57-0518-2F94-3D33E25A067B}"/>
          </ac:picMkLst>
        </pc:picChg>
      </pc:sldChg>
      <pc:sldChg chg="addSp delSp modSp mod">
        <pc:chgData name="Camilla Eriksson" userId="943f5e7e-e43e-4891-a0bd-b6c7cc2296e2" providerId="ADAL" clId="{FA953AE6-AAC0-4B68-9048-798A2E80AFD2}" dt="2024-04-25T07:07:35.770" v="10271" actId="20577"/>
        <pc:sldMkLst>
          <pc:docMk/>
          <pc:sldMk cId="1854885234" sldId="33720"/>
        </pc:sldMkLst>
        <pc:spChg chg="add del mod">
          <ac:chgData name="Camilla Eriksson" userId="943f5e7e-e43e-4891-a0bd-b6c7cc2296e2" providerId="ADAL" clId="{FA953AE6-AAC0-4B68-9048-798A2E80AFD2}" dt="2024-04-25T07:03:37.715" v="9742"/>
          <ac:spMkLst>
            <pc:docMk/>
            <pc:sldMk cId="1854885234" sldId="33720"/>
            <ac:spMk id="3" creationId="{80580CDD-DCA2-AED5-62ED-84FACE857C1A}"/>
          </ac:spMkLst>
        </pc:spChg>
        <pc:spChg chg="del">
          <ac:chgData name="Camilla Eriksson" userId="943f5e7e-e43e-4891-a0bd-b6c7cc2296e2" providerId="ADAL" clId="{FA953AE6-AAC0-4B68-9048-798A2E80AFD2}" dt="2024-04-25T07:04:50.467" v="9825" actId="21"/>
          <ac:spMkLst>
            <pc:docMk/>
            <pc:sldMk cId="1854885234" sldId="33720"/>
            <ac:spMk id="4" creationId="{2EF1BB8C-6B70-809A-15AF-096E199EFB5E}"/>
          </ac:spMkLst>
        </pc:spChg>
        <pc:spChg chg="add mod">
          <ac:chgData name="Camilla Eriksson" userId="943f5e7e-e43e-4891-a0bd-b6c7cc2296e2" providerId="ADAL" clId="{FA953AE6-AAC0-4B68-9048-798A2E80AFD2}" dt="2024-04-25T07:03:37.722" v="9778"/>
          <ac:spMkLst>
            <pc:docMk/>
            <pc:sldMk cId="1854885234" sldId="33720"/>
            <ac:spMk id="5" creationId="{31C95708-C27C-39EA-D70E-0D5FA7E8AC5C}"/>
          </ac:spMkLst>
        </pc:spChg>
        <pc:spChg chg="mod">
          <ac:chgData name="Camilla Eriksson" userId="943f5e7e-e43e-4891-a0bd-b6c7cc2296e2" providerId="ADAL" clId="{FA953AE6-AAC0-4B68-9048-798A2E80AFD2}" dt="2024-04-25T07:07:35.770" v="10271" actId="20577"/>
          <ac:spMkLst>
            <pc:docMk/>
            <pc:sldMk cId="1854885234" sldId="33720"/>
            <ac:spMk id="8" creationId="{7EEB0BF5-004D-57CF-1617-E5D1CB662932}"/>
          </ac:spMkLst>
        </pc:spChg>
        <pc:spChg chg="mod">
          <ac:chgData name="Camilla Eriksson" userId="943f5e7e-e43e-4891-a0bd-b6c7cc2296e2" providerId="ADAL" clId="{FA953AE6-AAC0-4B68-9048-798A2E80AFD2}" dt="2024-04-17T07:48:12.531" v="9400" actId="1076"/>
          <ac:spMkLst>
            <pc:docMk/>
            <pc:sldMk cId="1854885234" sldId="33720"/>
            <ac:spMk id="9" creationId="{9AD2219A-5797-E661-3F94-F56591D33553}"/>
          </ac:spMkLst>
        </pc:spChg>
        <pc:spChg chg="del mod">
          <ac:chgData name="Camilla Eriksson" userId="943f5e7e-e43e-4891-a0bd-b6c7cc2296e2" providerId="ADAL" clId="{FA953AE6-AAC0-4B68-9048-798A2E80AFD2}" dt="2024-04-17T07:47:54.347" v="9395" actId="478"/>
          <ac:spMkLst>
            <pc:docMk/>
            <pc:sldMk cId="1854885234" sldId="33720"/>
            <ac:spMk id="10" creationId="{6FB0BB55-7239-6B79-55D7-2ABA175A8022}"/>
          </ac:spMkLst>
        </pc:spChg>
        <pc:spChg chg="del">
          <ac:chgData name="Camilla Eriksson" userId="943f5e7e-e43e-4891-a0bd-b6c7cc2296e2" providerId="ADAL" clId="{FA953AE6-AAC0-4B68-9048-798A2E80AFD2}" dt="2024-04-25T07:03:37.534" v="9669"/>
          <ac:spMkLst>
            <pc:docMk/>
            <pc:sldMk cId="1854885234" sldId="33720"/>
            <ac:spMk id="11" creationId="{DF0EB77A-3C9F-2BA3-7E7A-17E02AD14C36}"/>
          </ac:spMkLst>
        </pc:spChg>
        <pc:spChg chg="del">
          <ac:chgData name="Camilla Eriksson" userId="943f5e7e-e43e-4891-a0bd-b6c7cc2296e2" providerId="ADAL" clId="{FA953AE6-AAC0-4B68-9048-798A2E80AFD2}" dt="2024-04-17T07:47:54.347" v="9395" actId="478"/>
          <ac:spMkLst>
            <pc:docMk/>
            <pc:sldMk cId="1854885234" sldId="33720"/>
            <ac:spMk id="12" creationId="{F0C1046B-C5DF-D737-4CFA-AA2D40981155}"/>
          </ac:spMkLst>
        </pc:spChg>
        <pc:picChg chg="del">
          <ac:chgData name="Camilla Eriksson" userId="943f5e7e-e43e-4891-a0bd-b6c7cc2296e2" providerId="ADAL" clId="{FA953AE6-AAC0-4B68-9048-798A2E80AFD2}" dt="2024-04-17T07:47:56.270" v="9396" actId="478"/>
          <ac:picMkLst>
            <pc:docMk/>
            <pc:sldMk cId="1854885234" sldId="33720"/>
            <ac:picMk id="5" creationId="{D53464E2-9E68-59E8-0CDF-629D433F7F70}"/>
          </ac:picMkLst>
        </pc:picChg>
        <pc:picChg chg="add mod">
          <ac:chgData name="Camilla Eriksson" userId="943f5e7e-e43e-4891-a0bd-b6c7cc2296e2" providerId="ADAL" clId="{FA953AE6-AAC0-4B68-9048-798A2E80AFD2}" dt="2024-04-17T07:48:40.964" v="9404" actId="14100"/>
          <ac:picMkLst>
            <pc:docMk/>
            <pc:sldMk cId="1854885234" sldId="33720"/>
            <ac:picMk id="14" creationId="{D8811C7E-F7EE-1BC0-C28D-3B537A8D5999}"/>
          </ac:picMkLst>
        </pc:picChg>
        <pc:cxnChg chg="del mod">
          <ac:chgData name="Camilla Eriksson" userId="943f5e7e-e43e-4891-a0bd-b6c7cc2296e2" providerId="ADAL" clId="{FA953AE6-AAC0-4B68-9048-798A2E80AFD2}" dt="2024-04-17T07:48:42.466" v="9405" actId="478"/>
          <ac:cxnSpMkLst>
            <pc:docMk/>
            <pc:sldMk cId="1854885234" sldId="33720"/>
            <ac:cxnSpMk id="7" creationId="{EE4FC07E-A81E-0A68-99D9-ACE1A3A654BB}"/>
          </ac:cxnSpMkLst>
        </pc:cxnChg>
      </pc:sldChg>
      <pc:sldChg chg="addSp delSp modSp mod">
        <pc:chgData name="Camilla Eriksson" userId="943f5e7e-e43e-4891-a0bd-b6c7cc2296e2" providerId="ADAL" clId="{FA953AE6-AAC0-4B68-9048-798A2E80AFD2}" dt="2024-04-25T11:03:30.871" v="12695" actId="20577"/>
        <pc:sldMkLst>
          <pc:docMk/>
          <pc:sldMk cId="1569790876" sldId="2076137219"/>
        </pc:sldMkLst>
        <pc:spChg chg="mod">
          <ac:chgData name="Camilla Eriksson" userId="943f5e7e-e43e-4891-a0bd-b6c7cc2296e2" providerId="ADAL" clId="{FA953AE6-AAC0-4B68-9048-798A2E80AFD2}" dt="2024-04-25T11:03:30.871" v="12695" actId="20577"/>
          <ac:spMkLst>
            <pc:docMk/>
            <pc:sldMk cId="1569790876" sldId="2076137219"/>
            <ac:spMk id="2" creationId="{B2A8FA44-BCFB-45C6-9D9A-0DBCAAE438AA}"/>
          </ac:spMkLst>
        </pc:spChg>
        <pc:spChg chg="add del mod">
          <ac:chgData name="Camilla Eriksson" userId="943f5e7e-e43e-4891-a0bd-b6c7cc2296e2" providerId="ADAL" clId="{FA953AE6-AAC0-4B68-9048-798A2E80AFD2}" dt="2024-04-25T07:03:37.718" v="9760"/>
          <ac:spMkLst>
            <pc:docMk/>
            <pc:sldMk cId="1569790876" sldId="2076137219"/>
            <ac:spMk id="3" creationId="{8E4B0E37-47A4-F131-1952-CBBC6E337344}"/>
          </ac:spMkLst>
        </pc:spChg>
        <pc:spChg chg="mod">
          <ac:chgData name="Camilla Eriksson" userId="943f5e7e-e43e-4891-a0bd-b6c7cc2296e2" providerId="ADAL" clId="{FA953AE6-AAC0-4B68-9048-798A2E80AFD2}" dt="2024-04-25T10:38:11.981" v="11570" actId="20577"/>
          <ac:spMkLst>
            <pc:docMk/>
            <pc:sldMk cId="1569790876" sldId="2076137219"/>
            <ac:spMk id="5" creationId="{503A100A-1E9C-4ACF-95AF-FFC40204B091}"/>
          </ac:spMkLst>
        </pc:spChg>
        <pc:spChg chg="del">
          <ac:chgData name="Camilla Eriksson" userId="943f5e7e-e43e-4891-a0bd-b6c7cc2296e2" providerId="ADAL" clId="{FA953AE6-AAC0-4B68-9048-798A2E80AFD2}" dt="2024-04-25T07:03:37.618" v="9687"/>
          <ac:spMkLst>
            <pc:docMk/>
            <pc:sldMk cId="1569790876" sldId="2076137219"/>
            <ac:spMk id="6" creationId="{9F68FDBE-F124-E079-AF43-5BE54042F498}"/>
          </ac:spMkLst>
        </pc:spChg>
        <pc:spChg chg="add mod">
          <ac:chgData name="Camilla Eriksson" userId="943f5e7e-e43e-4891-a0bd-b6c7cc2296e2" providerId="ADAL" clId="{FA953AE6-AAC0-4B68-9048-798A2E80AFD2}" dt="2024-04-25T07:03:37.732" v="9796"/>
          <ac:spMkLst>
            <pc:docMk/>
            <pc:sldMk cId="1569790876" sldId="2076137219"/>
            <ac:spMk id="7" creationId="{569EED1E-A57B-82BC-82C5-23DE7E4A2FB2}"/>
          </ac:spMkLst>
        </pc:spChg>
        <pc:spChg chg="mod">
          <ac:chgData name="Camilla Eriksson" userId="943f5e7e-e43e-4891-a0bd-b6c7cc2296e2" providerId="ADAL" clId="{FA953AE6-AAC0-4B68-9048-798A2E80AFD2}" dt="2024-04-25T11:03:24.831" v="12687" actId="1076"/>
          <ac:spMkLst>
            <pc:docMk/>
            <pc:sldMk cId="1569790876" sldId="2076137219"/>
            <ac:spMk id="10" creationId="{08A55362-3E54-4D74-FC94-E370353AE514}"/>
          </ac:spMkLst>
        </pc:spChg>
        <pc:spChg chg="mod">
          <ac:chgData name="Camilla Eriksson" userId="943f5e7e-e43e-4891-a0bd-b6c7cc2296e2" providerId="ADAL" clId="{FA953AE6-AAC0-4B68-9048-798A2E80AFD2}" dt="2024-04-25T11:03:24.831" v="12687" actId="1076"/>
          <ac:spMkLst>
            <pc:docMk/>
            <pc:sldMk cId="1569790876" sldId="2076137219"/>
            <ac:spMk id="12" creationId="{4466D6BC-AFC9-637F-4E43-5FAE1DE6EA14}"/>
          </ac:spMkLst>
        </pc:spChg>
        <pc:spChg chg="mod">
          <ac:chgData name="Camilla Eriksson" userId="943f5e7e-e43e-4891-a0bd-b6c7cc2296e2" providerId="ADAL" clId="{FA953AE6-AAC0-4B68-9048-798A2E80AFD2}" dt="2024-04-25T11:03:24.831" v="12687" actId="1076"/>
          <ac:spMkLst>
            <pc:docMk/>
            <pc:sldMk cId="1569790876" sldId="2076137219"/>
            <ac:spMk id="13" creationId="{643B8CF7-9EA9-B407-7C9B-9AA9C8500EF6}"/>
          </ac:spMkLst>
        </pc:spChg>
        <pc:spChg chg="mod">
          <ac:chgData name="Camilla Eriksson" userId="943f5e7e-e43e-4891-a0bd-b6c7cc2296e2" providerId="ADAL" clId="{FA953AE6-AAC0-4B68-9048-798A2E80AFD2}" dt="2024-04-25T11:03:24.831" v="12687" actId="1076"/>
          <ac:spMkLst>
            <pc:docMk/>
            <pc:sldMk cId="1569790876" sldId="2076137219"/>
            <ac:spMk id="16" creationId="{C677700D-4477-08D6-BC93-4DF17A34EF16}"/>
          </ac:spMkLst>
        </pc:spChg>
        <pc:spChg chg="mod">
          <ac:chgData name="Camilla Eriksson" userId="943f5e7e-e43e-4891-a0bd-b6c7cc2296e2" providerId="ADAL" clId="{FA953AE6-AAC0-4B68-9048-798A2E80AFD2}" dt="2024-04-25T11:03:24.831" v="12687" actId="1076"/>
          <ac:spMkLst>
            <pc:docMk/>
            <pc:sldMk cId="1569790876" sldId="2076137219"/>
            <ac:spMk id="17" creationId="{A87395AB-B9A5-ABEC-E10F-2AA40A896399}"/>
          </ac:spMkLst>
        </pc:spChg>
        <pc:spChg chg="mod">
          <ac:chgData name="Camilla Eriksson" userId="943f5e7e-e43e-4891-a0bd-b6c7cc2296e2" providerId="ADAL" clId="{FA953AE6-AAC0-4B68-9048-798A2E80AFD2}" dt="2024-04-25T11:03:24.831" v="12687" actId="1076"/>
          <ac:spMkLst>
            <pc:docMk/>
            <pc:sldMk cId="1569790876" sldId="2076137219"/>
            <ac:spMk id="18" creationId="{BF656609-2EBD-7A09-FC73-56B1E622621D}"/>
          </ac:spMkLst>
        </pc:spChg>
        <pc:cxnChg chg="mod">
          <ac:chgData name="Camilla Eriksson" userId="943f5e7e-e43e-4891-a0bd-b6c7cc2296e2" providerId="ADAL" clId="{FA953AE6-AAC0-4B68-9048-798A2E80AFD2}" dt="2024-04-25T11:03:24.831" v="12687" actId="1076"/>
          <ac:cxnSpMkLst>
            <pc:docMk/>
            <pc:sldMk cId="1569790876" sldId="2076137219"/>
            <ac:cxnSpMk id="14" creationId="{520B843F-24C0-5211-DF69-DEC5BD2CDACB}"/>
          </ac:cxnSpMkLst>
        </pc:cxnChg>
        <pc:cxnChg chg="mod">
          <ac:chgData name="Camilla Eriksson" userId="943f5e7e-e43e-4891-a0bd-b6c7cc2296e2" providerId="ADAL" clId="{FA953AE6-AAC0-4B68-9048-798A2E80AFD2}" dt="2024-04-25T11:03:24.831" v="12687" actId="1076"/>
          <ac:cxnSpMkLst>
            <pc:docMk/>
            <pc:sldMk cId="1569790876" sldId="2076137219"/>
            <ac:cxnSpMk id="19" creationId="{E03E26B7-FB8D-74CC-F63E-E5C9232B6408}"/>
          </ac:cxnSpMkLst>
        </pc:cxnChg>
        <pc:cxnChg chg="mod">
          <ac:chgData name="Camilla Eriksson" userId="943f5e7e-e43e-4891-a0bd-b6c7cc2296e2" providerId="ADAL" clId="{FA953AE6-AAC0-4B68-9048-798A2E80AFD2}" dt="2024-04-25T11:03:24.831" v="12687" actId="1076"/>
          <ac:cxnSpMkLst>
            <pc:docMk/>
            <pc:sldMk cId="1569790876" sldId="2076137219"/>
            <ac:cxnSpMk id="20" creationId="{7E726A32-47E7-7D74-C007-95D1FEE771EE}"/>
          </ac:cxnSpMkLst>
        </pc:cxnChg>
      </pc:sldChg>
      <pc:sldChg chg="addSp delSp modSp mod">
        <pc:chgData name="Camilla Eriksson" userId="943f5e7e-e43e-4891-a0bd-b6c7cc2296e2" providerId="ADAL" clId="{FA953AE6-AAC0-4B68-9048-798A2E80AFD2}" dt="2024-04-25T09:57:31.342" v="10365" actId="20577"/>
        <pc:sldMkLst>
          <pc:docMk/>
          <pc:sldMk cId="3723285480" sldId="2076137263"/>
        </pc:sldMkLst>
        <pc:spChg chg="add del mod">
          <ac:chgData name="Camilla Eriksson" userId="943f5e7e-e43e-4891-a0bd-b6c7cc2296e2" providerId="ADAL" clId="{FA953AE6-AAC0-4B68-9048-798A2E80AFD2}" dt="2024-04-25T07:03:37.716" v="9746"/>
          <ac:spMkLst>
            <pc:docMk/>
            <pc:sldMk cId="3723285480" sldId="2076137263"/>
            <ac:spMk id="2" creationId="{10962F5D-C606-82AF-BA85-54381BD0E784}"/>
          </ac:spMkLst>
        </pc:spChg>
        <pc:spChg chg="add mod">
          <ac:chgData name="Camilla Eriksson" userId="943f5e7e-e43e-4891-a0bd-b6c7cc2296e2" providerId="ADAL" clId="{FA953AE6-AAC0-4B68-9048-798A2E80AFD2}" dt="2024-04-25T07:03:37.724" v="9782"/>
          <ac:spMkLst>
            <pc:docMk/>
            <pc:sldMk cId="3723285480" sldId="2076137263"/>
            <ac:spMk id="7" creationId="{DE22C770-6C89-74D0-7E03-7A49F35E20E3}"/>
          </ac:spMkLst>
        </pc:spChg>
        <pc:spChg chg="del">
          <ac:chgData name="Camilla Eriksson" userId="943f5e7e-e43e-4891-a0bd-b6c7cc2296e2" providerId="ADAL" clId="{FA953AE6-AAC0-4B68-9048-798A2E80AFD2}" dt="2024-04-25T07:03:37.576" v="9673"/>
          <ac:spMkLst>
            <pc:docMk/>
            <pc:sldMk cId="3723285480" sldId="2076137263"/>
            <ac:spMk id="8" creationId="{35E41826-257D-1BE0-C5B4-DA5D00BBF73D}"/>
          </ac:spMkLst>
        </pc:spChg>
        <pc:spChg chg="mod">
          <ac:chgData name="Camilla Eriksson" userId="943f5e7e-e43e-4891-a0bd-b6c7cc2296e2" providerId="ADAL" clId="{FA953AE6-AAC0-4B68-9048-798A2E80AFD2}" dt="2024-04-17T06:55:33.339" v="8070" actId="113"/>
          <ac:spMkLst>
            <pc:docMk/>
            <pc:sldMk cId="3723285480" sldId="2076137263"/>
            <ac:spMk id="29" creationId="{E0924D0D-3F73-3DB9-9061-EA4CE64C4E80}"/>
          </ac:spMkLst>
        </pc:spChg>
        <pc:spChg chg="mod">
          <ac:chgData name="Camilla Eriksson" userId="943f5e7e-e43e-4891-a0bd-b6c7cc2296e2" providerId="ADAL" clId="{FA953AE6-AAC0-4B68-9048-798A2E80AFD2}" dt="2024-04-25T09:57:31.342" v="10365" actId="20577"/>
          <ac:spMkLst>
            <pc:docMk/>
            <pc:sldMk cId="3723285480" sldId="2076137263"/>
            <ac:spMk id="34" creationId="{F5BA93D5-90CC-CC21-EDE8-032DE99E6BE5}"/>
          </ac:spMkLst>
        </pc:spChg>
      </pc:sldChg>
      <pc:sldChg chg="addSp delSp modSp mod">
        <pc:chgData name="Camilla Eriksson" userId="943f5e7e-e43e-4891-a0bd-b6c7cc2296e2" providerId="ADAL" clId="{FA953AE6-AAC0-4B68-9048-798A2E80AFD2}" dt="2024-04-25T11:23:41.079" v="13467" actId="20577"/>
        <pc:sldMkLst>
          <pc:docMk/>
          <pc:sldMk cId="239079239" sldId="2142532253"/>
        </pc:sldMkLst>
        <pc:spChg chg="add del mod">
          <ac:chgData name="Camilla Eriksson" userId="943f5e7e-e43e-4891-a0bd-b6c7cc2296e2" providerId="ADAL" clId="{FA953AE6-AAC0-4B68-9048-798A2E80AFD2}" dt="2024-04-25T07:03:37.720" v="9773"/>
          <ac:spMkLst>
            <pc:docMk/>
            <pc:sldMk cId="239079239" sldId="2142532253"/>
            <ac:spMk id="2" creationId="{3F1056C6-1106-1EDE-9D30-CE74BF1136A2}"/>
          </ac:spMkLst>
        </pc:spChg>
        <pc:spChg chg="add mod">
          <ac:chgData name="Camilla Eriksson" userId="943f5e7e-e43e-4891-a0bd-b6c7cc2296e2" providerId="ADAL" clId="{FA953AE6-AAC0-4B68-9048-798A2E80AFD2}" dt="2024-04-25T07:03:37.739" v="9809"/>
          <ac:spMkLst>
            <pc:docMk/>
            <pc:sldMk cId="239079239" sldId="2142532253"/>
            <ac:spMk id="3" creationId="{D208F27E-8655-5FBB-8BAC-5CBA06D76E50}"/>
          </ac:spMkLst>
        </pc:spChg>
        <pc:spChg chg="del">
          <ac:chgData name="Camilla Eriksson" userId="943f5e7e-e43e-4891-a0bd-b6c7cc2296e2" providerId="ADAL" clId="{FA953AE6-AAC0-4B68-9048-798A2E80AFD2}" dt="2024-04-25T07:03:37.660" v="9700"/>
          <ac:spMkLst>
            <pc:docMk/>
            <pc:sldMk cId="239079239" sldId="2142532253"/>
            <ac:spMk id="5" creationId="{5110A543-5D1B-3C64-9D7E-D099F6B800A4}"/>
          </ac:spMkLst>
        </pc:spChg>
        <pc:spChg chg="mod">
          <ac:chgData name="Camilla Eriksson" userId="943f5e7e-e43e-4891-a0bd-b6c7cc2296e2" providerId="ADAL" clId="{FA953AE6-AAC0-4B68-9048-798A2E80AFD2}" dt="2024-04-25T11:23:41.079" v="13467" actId="20577"/>
          <ac:spMkLst>
            <pc:docMk/>
            <pc:sldMk cId="239079239" sldId="2142532253"/>
            <ac:spMk id="25" creationId="{E8E4001D-75C2-3197-A218-33D1436A78CD}"/>
          </ac:spMkLst>
        </pc:spChg>
        <pc:spChg chg="mod">
          <ac:chgData name="Camilla Eriksson" userId="943f5e7e-e43e-4891-a0bd-b6c7cc2296e2" providerId="ADAL" clId="{FA953AE6-AAC0-4B68-9048-798A2E80AFD2}" dt="2024-04-25T11:23:31.528" v="13466" actId="20577"/>
          <ac:spMkLst>
            <pc:docMk/>
            <pc:sldMk cId="239079239" sldId="2142532253"/>
            <ac:spMk id="28" creationId="{5D5733D4-D7AB-DA38-ACDA-7F90112D4391}"/>
          </ac:spMkLst>
        </pc:spChg>
      </pc:sldChg>
      <pc:sldChg chg="addSp delSp modSp">
        <pc:chgData name="Camilla Eriksson" userId="943f5e7e-e43e-4891-a0bd-b6c7cc2296e2" providerId="ADAL" clId="{FA953AE6-AAC0-4B68-9048-798A2E80AFD2}" dt="2024-04-25T07:03:37.724" v="9781"/>
        <pc:sldMkLst>
          <pc:docMk/>
          <pc:sldMk cId="1176681928" sldId="2142532455"/>
        </pc:sldMkLst>
        <pc:spChg chg="add del mod">
          <ac:chgData name="Camilla Eriksson" userId="943f5e7e-e43e-4891-a0bd-b6c7cc2296e2" providerId="ADAL" clId="{FA953AE6-AAC0-4B68-9048-798A2E80AFD2}" dt="2024-04-25T07:03:37.716" v="9745"/>
          <ac:spMkLst>
            <pc:docMk/>
            <pc:sldMk cId="1176681928" sldId="2142532455"/>
            <ac:spMk id="3" creationId="{641BE817-9588-95AB-9B9C-B3D579C11AF4}"/>
          </ac:spMkLst>
        </pc:spChg>
        <pc:spChg chg="del">
          <ac:chgData name="Camilla Eriksson" userId="943f5e7e-e43e-4891-a0bd-b6c7cc2296e2" providerId="ADAL" clId="{FA953AE6-AAC0-4B68-9048-798A2E80AFD2}" dt="2024-04-25T07:03:37.570" v="9672"/>
          <ac:spMkLst>
            <pc:docMk/>
            <pc:sldMk cId="1176681928" sldId="2142532455"/>
            <ac:spMk id="4" creationId="{72690590-0456-44DD-C664-1E4824C57846}"/>
          </ac:spMkLst>
        </pc:spChg>
        <pc:spChg chg="add mod">
          <ac:chgData name="Camilla Eriksson" userId="943f5e7e-e43e-4891-a0bd-b6c7cc2296e2" providerId="ADAL" clId="{FA953AE6-AAC0-4B68-9048-798A2E80AFD2}" dt="2024-04-25T07:03:37.724" v="9781"/>
          <ac:spMkLst>
            <pc:docMk/>
            <pc:sldMk cId="1176681928" sldId="2142532455"/>
            <ac:spMk id="5" creationId="{CAF77A82-A6B7-0867-BD6F-468EA656D177}"/>
          </ac:spMkLst>
        </pc:spChg>
      </pc:sldChg>
      <pc:sldChg chg="modSp mod modShow">
        <pc:chgData name="Camilla Eriksson" userId="943f5e7e-e43e-4891-a0bd-b6c7cc2296e2" providerId="ADAL" clId="{FA953AE6-AAC0-4B68-9048-798A2E80AFD2}" dt="2024-04-25T12:38:28.187" v="14723" actId="20577"/>
        <pc:sldMkLst>
          <pc:docMk/>
          <pc:sldMk cId="4029884090" sldId="2145703471"/>
        </pc:sldMkLst>
        <pc:spChg chg="mod">
          <ac:chgData name="Camilla Eriksson" userId="943f5e7e-e43e-4891-a0bd-b6c7cc2296e2" providerId="ADAL" clId="{FA953AE6-AAC0-4B68-9048-798A2E80AFD2}" dt="2024-04-25T12:38:28.187" v="14723" actId="20577"/>
          <ac:spMkLst>
            <pc:docMk/>
            <pc:sldMk cId="4029884090" sldId="2145703471"/>
            <ac:spMk id="7" creationId="{4644BBE3-9706-4CEB-7C49-2500B778FD72}"/>
          </ac:spMkLst>
        </pc:spChg>
      </pc:sldChg>
      <pc:sldChg chg="modSp mod">
        <pc:chgData name="Camilla Eriksson" userId="943f5e7e-e43e-4891-a0bd-b6c7cc2296e2" providerId="ADAL" clId="{FA953AE6-AAC0-4B68-9048-798A2E80AFD2}" dt="2024-04-25T07:03:37.767" v="9814" actId="20577"/>
        <pc:sldMkLst>
          <pc:docMk/>
          <pc:sldMk cId="955968174" sldId="2145703472"/>
        </pc:sldMkLst>
        <pc:spChg chg="mod">
          <ac:chgData name="Camilla Eriksson" userId="943f5e7e-e43e-4891-a0bd-b6c7cc2296e2" providerId="ADAL" clId="{FA953AE6-AAC0-4B68-9048-798A2E80AFD2}" dt="2024-04-25T07:03:37.767" v="9814" actId="20577"/>
          <ac:spMkLst>
            <pc:docMk/>
            <pc:sldMk cId="955968174" sldId="2145703472"/>
            <ac:spMk id="3" creationId="{EC4D023D-4C85-B169-8B0C-797BABCAC504}"/>
          </ac:spMkLst>
        </pc:spChg>
      </pc:sldChg>
      <pc:sldChg chg="modSp mod">
        <pc:chgData name="Camilla Eriksson" userId="943f5e7e-e43e-4891-a0bd-b6c7cc2296e2" providerId="ADAL" clId="{FA953AE6-AAC0-4B68-9048-798A2E80AFD2}" dt="2024-04-16T19:57:07.562" v="3800" actId="20577"/>
        <pc:sldMkLst>
          <pc:docMk/>
          <pc:sldMk cId="2254555659" sldId="2145703474"/>
        </pc:sldMkLst>
        <pc:spChg chg="mod">
          <ac:chgData name="Camilla Eriksson" userId="943f5e7e-e43e-4891-a0bd-b6c7cc2296e2" providerId="ADAL" clId="{FA953AE6-AAC0-4B68-9048-798A2E80AFD2}" dt="2024-04-16T19:57:07.562" v="3800" actId="20577"/>
          <ac:spMkLst>
            <pc:docMk/>
            <pc:sldMk cId="2254555659" sldId="2145703474"/>
            <ac:spMk id="3" creationId="{EC4D023D-4C85-B169-8B0C-797BABCAC504}"/>
          </ac:spMkLst>
        </pc:spChg>
      </pc:sldChg>
      <pc:sldChg chg="addSp delSp modSp mod">
        <pc:chgData name="Camilla Eriksson" userId="943f5e7e-e43e-4891-a0bd-b6c7cc2296e2" providerId="ADAL" clId="{FA953AE6-AAC0-4B68-9048-798A2E80AFD2}" dt="2024-04-25T10:32:10.076" v="11438" actId="114"/>
        <pc:sldMkLst>
          <pc:docMk/>
          <pc:sldMk cId="815040302" sldId="2145703483"/>
        </pc:sldMkLst>
        <pc:spChg chg="mod">
          <ac:chgData name="Camilla Eriksson" userId="943f5e7e-e43e-4891-a0bd-b6c7cc2296e2" providerId="ADAL" clId="{FA953AE6-AAC0-4B68-9048-798A2E80AFD2}" dt="2024-04-17T06:28:25.695" v="6774" actId="20577"/>
          <ac:spMkLst>
            <pc:docMk/>
            <pc:sldMk cId="815040302" sldId="2145703483"/>
            <ac:spMk id="2" creationId="{C3CB3799-CD47-F941-87AB-222100ED600E}"/>
          </ac:spMkLst>
        </pc:spChg>
        <pc:spChg chg="add del mod">
          <ac:chgData name="Camilla Eriksson" userId="943f5e7e-e43e-4891-a0bd-b6c7cc2296e2" providerId="ADAL" clId="{FA953AE6-AAC0-4B68-9048-798A2E80AFD2}" dt="2024-04-25T07:03:37.718" v="9756"/>
          <ac:spMkLst>
            <pc:docMk/>
            <pc:sldMk cId="815040302" sldId="2145703483"/>
            <ac:spMk id="5" creationId="{65AD3DB5-D309-5FBC-C61F-64A4ECF253E7}"/>
          </ac:spMkLst>
        </pc:spChg>
        <pc:spChg chg="add mod">
          <ac:chgData name="Camilla Eriksson" userId="943f5e7e-e43e-4891-a0bd-b6c7cc2296e2" providerId="ADAL" clId="{FA953AE6-AAC0-4B68-9048-798A2E80AFD2}" dt="2024-04-25T07:03:37.730" v="9792"/>
          <ac:spMkLst>
            <pc:docMk/>
            <pc:sldMk cId="815040302" sldId="2145703483"/>
            <ac:spMk id="6" creationId="{ED9F0CCD-F434-45AF-2CD0-16B631DD4E5D}"/>
          </ac:spMkLst>
        </pc:spChg>
        <pc:spChg chg="del">
          <ac:chgData name="Camilla Eriksson" userId="943f5e7e-e43e-4891-a0bd-b6c7cc2296e2" providerId="ADAL" clId="{FA953AE6-AAC0-4B68-9048-798A2E80AFD2}" dt="2024-04-25T07:03:37.607" v="9683"/>
          <ac:spMkLst>
            <pc:docMk/>
            <pc:sldMk cId="815040302" sldId="2145703483"/>
            <ac:spMk id="7" creationId="{F9A47269-FDDD-5BBB-A2A0-D0792C8DF487}"/>
          </ac:spMkLst>
        </pc:spChg>
        <pc:spChg chg="mod">
          <ac:chgData name="Camilla Eriksson" userId="943f5e7e-e43e-4891-a0bd-b6c7cc2296e2" providerId="ADAL" clId="{FA953AE6-AAC0-4B68-9048-798A2E80AFD2}" dt="2024-04-25T10:32:10.076" v="11438" actId="114"/>
          <ac:spMkLst>
            <pc:docMk/>
            <pc:sldMk cId="815040302" sldId="2145703483"/>
            <ac:spMk id="8" creationId="{CF830BD7-6DBD-6A15-B754-718CBD71781D}"/>
          </ac:spMkLst>
        </pc:spChg>
        <pc:spChg chg="mod">
          <ac:chgData name="Camilla Eriksson" userId="943f5e7e-e43e-4891-a0bd-b6c7cc2296e2" providerId="ADAL" clId="{FA953AE6-AAC0-4B68-9048-798A2E80AFD2}" dt="2024-04-25T10:31:52.645" v="11437" actId="20577"/>
          <ac:spMkLst>
            <pc:docMk/>
            <pc:sldMk cId="815040302" sldId="2145703483"/>
            <ac:spMk id="31" creationId="{B8B36379-C999-497B-8B42-7D992A32D62B}"/>
          </ac:spMkLst>
        </pc:spChg>
      </pc:sldChg>
      <pc:sldChg chg="addSp delSp modSp mod">
        <pc:chgData name="Camilla Eriksson" userId="943f5e7e-e43e-4891-a0bd-b6c7cc2296e2" providerId="ADAL" clId="{FA953AE6-AAC0-4B68-9048-798A2E80AFD2}" dt="2024-04-25T10:33:54.969" v="11484" actId="1076"/>
        <pc:sldMkLst>
          <pc:docMk/>
          <pc:sldMk cId="2514859160" sldId="2145703485"/>
        </pc:sldMkLst>
        <pc:spChg chg="mod">
          <ac:chgData name="Camilla Eriksson" userId="943f5e7e-e43e-4891-a0bd-b6c7cc2296e2" providerId="ADAL" clId="{FA953AE6-AAC0-4B68-9048-798A2E80AFD2}" dt="2024-04-17T06:32:52.165" v="6905" actId="20577"/>
          <ac:spMkLst>
            <pc:docMk/>
            <pc:sldMk cId="2514859160" sldId="2145703485"/>
            <ac:spMk id="2" creationId="{C3CB3799-CD47-F941-87AB-222100ED600E}"/>
          </ac:spMkLst>
        </pc:spChg>
        <pc:spChg chg="add del mod">
          <ac:chgData name="Camilla Eriksson" userId="943f5e7e-e43e-4891-a0bd-b6c7cc2296e2" providerId="ADAL" clId="{FA953AE6-AAC0-4B68-9048-798A2E80AFD2}" dt="2024-04-25T07:03:37.718" v="9757"/>
          <ac:spMkLst>
            <pc:docMk/>
            <pc:sldMk cId="2514859160" sldId="2145703485"/>
            <ac:spMk id="3" creationId="{F216E913-A8E9-4216-2B57-8B7F9DFCA853}"/>
          </ac:spMkLst>
        </pc:spChg>
        <pc:spChg chg="add mod">
          <ac:chgData name="Camilla Eriksson" userId="943f5e7e-e43e-4891-a0bd-b6c7cc2296e2" providerId="ADAL" clId="{FA953AE6-AAC0-4B68-9048-798A2E80AFD2}" dt="2024-04-25T07:03:37.730" v="9793"/>
          <ac:spMkLst>
            <pc:docMk/>
            <pc:sldMk cId="2514859160" sldId="2145703485"/>
            <ac:spMk id="4" creationId="{8D38C3FE-5A19-0A19-F432-10C475044C99}"/>
          </ac:spMkLst>
        </pc:spChg>
        <pc:spChg chg="del">
          <ac:chgData name="Camilla Eriksson" userId="943f5e7e-e43e-4891-a0bd-b6c7cc2296e2" providerId="ADAL" clId="{FA953AE6-AAC0-4B68-9048-798A2E80AFD2}" dt="2024-04-25T07:03:37.610" v="9684"/>
          <ac:spMkLst>
            <pc:docMk/>
            <pc:sldMk cId="2514859160" sldId="2145703485"/>
            <ac:spMk id="5" creationId="{EFE6AEC2-825A-09B8-76F6-608034353766}"/>
          </ac:spMkLst>
        </pc:spChg>
        <pc:spChg chg="mod">
          <ac:chgData name="Camilla Eriksson" userId="943f5e7e-e43e-4891-a0bd-b6c7cc2296e2" providerId="ADAL" clId="{FA953AE6-AAC0-4B68-9048-798A2E80AFD2}" dt="2024-04-25T10:33:54.969" v="11484" actId="1076"/>
          <ac:spMkLst>
            <pc:docMk/>
            <pc:sldMk cId="2514859160" sldId="2145703485"/>
            <ac:spMk id="7" creationId="{760A2405-D41B-6F3B-9A23-D7780533193E}"/>
          </ac:spMkLst>
        </pc:spChg>
        <pc:spChg chg="mod">
          <ac:chgData name="Camilla Eriksson" userId="943f5e7e-e43e-4891-a0bd-b6c7cc2296e2" providerId="ADAL" clId="{FA953AE6-AAC0-4B68-9048-798A2E80AFD2}" dt="2024-04-25T10:33:08.263" v="11465" actId="20577"/>
          <ac:spMkLst>
            <pc:docMk/>
            <pc:sldMk cId="2514859160" sldId="2145703485"/>
            <ac:spMk id="9" creationId="{D05705C2-36CE-143C-1267-BC4339F099F4}"/>
          </ac:spMkLst>
        </pc:spChg>
        <pc:spChg chg="mod">
          <ac:chgData name="Camilla Eriksson" userId="943f5e7e-e43e-4891-a0bd-b6c7cc2296e2" providerId="ADAL" clId="{FA953AE6-AAC0-4B68-9048-798A2E80AFD2}" dt="2024-04-17T06:05:19.369" v="5741" actId="1076"/>
          <ac:spMkLst>
            <pc:docMk/>
            <pc:sldMk cId="2514859160" sldId="2145703485"/>
            <ac:spMk id="20" creationId="{56DEAF0D-2F91-8C5B-4C45-4675664859B6}"/>
          </ac:spMkLst>
        </pc:spChg>
        <pc:spChg chg="mod">
          <ac:chgData name="Camilla Eriksson" userId="943f5e7e-e43e-4891-a0bd-b6c7cc2296e2" providerId="ADAL" clId="{FA953AE6-AAC0-4B68-9048-798A2E80AFD2}" dt="2024-04-25T10:33:41.127" v="11483" actId="20577"/>
          <ac:spMkLst>
            <pc:docMk/>
            <pc:sldMk cId="2514859160" sldId="2145703485"/>
            <ac:spMk id="31" creationId="{B8B36379-C999-497B-8B42-7D992A32D62B}"/>
          </ac:spMkLst>
        </pc:spChg>
        <pc:picChg chg="mod">
          <ac:chgData name="Camilla Eriksson" userId="943f5e7e-e43e-4891-a0bd-b6c7cc2296e2" providerId="ADAL" clId="{FA953AE6-AAC0-4B68-9048-798A2E80AFD2}" dt="2024-04-17T06:05:19.369" v="5741" actId="1076"/>
          <ac:picMkLst>
            <pc:docMk/>
            <pc:sldMk cId="2514859160" sldId="2145703485"/>
            <ac:picMk id="10" creationId="{56962032-F0E8-F0D5-76D2-1933E5DC4C0B}"/>
          </ac:picMkLst>
        </pc:picChg>
      </pc:sldChg>
      <pc:sldChg chg="addSp delSp modSp mod">
        <pc:chgData name="Camilla Eriksson" userId="943f5e7e-e43e-4891-a0bd-b6c7cc2296e2" providerId="ADAL" clId="{FA953AE6-AAC0-4B68-9048-798A2E80AFD2}" dt="2024-04-25T10:41:08.272" v="11600" actId="20577"/>
        <pc:sldMkLst>
          <pc:docMk/>
          <pc:sldMk cId="1691205662" sldId="2145703488"/>
        </pc:sldMkLst>
        <pc:spChg chg="add del mod">
          <ac:chgData name="Camilla Eriksson" userId="943f5e7e-e43e-4891-a0bd-b6c7cc2296e2" providerId="ADAL" clId="{FA953AE6-AAC0-4B68-9048-798A2E80AFD2}" dt="2024-04-25T07:03:37.718" v="9761"/>
          <ac:spMkLst>
            <pc:docMk/>
            <pc:sldMk cId="1691205662" sldId="2145703488"/>
            <ac:spMk id="3" creationId="{C5E4101A-D2C4-1519-E744-CFEF90CC32EF}"/>
          </ac:spMkLst>
        </pc:spChg>
        <pc:spChg chg="add mod">
          <ac:chgData name="Camilla Eriksson" userId="943f5e7e-e43e-4891-a0bd-b6c7cc2296e2" providerId="ADAL" clId="{FA953AE6-AAC0-4B68-9048-798A2E80AFD2}" dt="2024-04-25T07:03:37.732" v="9797"/>
          <ac:spMkLst>
            <pc:docMk/>
            <pc:sldMk cId="1691205662" sldId="2145703488"/>
            <ac:spMk id="4" creationId="{2135150F-46C0-9C1F-CEB8-D5927C368884}"/>
          </ac:spMkLst>
        </pc:spChg>
        <pc:spChg chg="del">
          <ac:chgData name="Camilla Eriksson" userId="943f5e7e-e43e-4891-a0bd-b6c7cc2296e2" providerId="ADAL" clId="{FA953AE6-AAC0-4B68-9048-798A2E80AFD2}" dt="2024-04-25T07:03:37.620" v="9688"/>
          <ac:spMkLst>
            <pc:docMk/>
            <pc:sldMk cId="1691205662" sldId="2145703488"/>
            <ac:spMk id="6" creationId="{8506596B-CD5A-8E51-3F94-A861566E9764}"/>
          </ac:spMkLst>
        </pc:spChg>
        <pc:spChg chg="mod">
          <ac:chgData name="Camilla Eriksson" userId="943f5e7e-e43e-4891-a0bd-b6c7cc2296e2" providerId="ADAL" clId="{FA953AE6-AAC0-4B68-9048-798A2E80AFD2}" dt="2024-04-25T10:41:08.272" v="11600" actId="20577"/>
          <ac:spMkLst>
            <pc:docMk/>
            <pc:sldMk cId="1691205662" sldId="2145703488"/>
            <ac:spMk id="8" creationId="{3284D59C-45B7-530B-696E-B33637B5634E}"/>
          </ac:spMkLst>
        </pc:spChg>
      </pc:sldChg>
      <pc:sldChg chg="addSp delSp modSp mod">
        <pc:chgData name="Camilla Eriksson" userId="943f5e7e-e43e-4891-a0bd-b6c7cc2296e2" providerId="ADAL" clId="{FA953AE6-AAC0-4B68-9048-798A2E80AFD2}" dt="2024-04-25T10:31:29.836" v="11428" actId="20577"/>
        <pc:sldMkLst>
          <pc:docMk/>
          <pc:sldMk cId="589573796" sldId="2145703492"/>
        </pc:sldMkLst>
        <pc:spChg chg="add del mod">
          <ac:chgData name="Camilla Eriksson" userId="943f5e7e-e43e-4891-a0bd-b6c7cc2296e2" providerId="ADAL" clId="{FA953AE6-AAC0-4B68-9048-798A2E80AFD2}" dt="2024-04-25T07:03:37.717" v="9754"/>
          <ac:spMkLst>
            <pc:docMk/>
            <pc:sldMk cId="589573796" sldId="2145703492"/>
            <ac:spMk id="3" creationId="{8BD05275-5C6A-0366-D828-22105DD94962}"/>
          </ac:spMkLst>
        </pc:spChg>
        <pc:spChg chg="mod">
          <ac:chgData name="Camilla Eriksson" userId="943f5e7e-e43e-4891-a0bd-b6c7cc2296e2" providerId="ADAL" clId="{FA953AE6-AAC0-4B68-9048-798A2E80AFD2}" dt="2024-04-25T10:31:29.836" v="11428" actId="20577"/>
          <ac:spMkLst>
            <pc:docMk/>
            <pc:sldMk cId="589573796" sldId="2145703492"/>
            <ac:spMk id="5" creationId="{1D48D6F6-6511-3899-8397-665530A11AF9}"/>
          </ac:spMkLst>
        </pc:spChg>
        <pc:spChg chg="add mod">
          <ac:chgData name="Camilla Eriksson" userId="943f5e7e-e43e-4891-a0bd-b6c7cc2296e2" providerId="ADAL" clId="{FA953AE6-AAC0-4B68-9048-798A2E80AFD2}" dt="2024-04-25T07:03:37.729" v="9790"/>
          <ac:spMkLst>
            <pc:docMk/>
            <pc:sldMk cId="589573796" sldId="2145703492"/>
            <ac:spMk id="6" creationId="{73B66E64-D57A-B6A7-CD2B-0BAE24F92169}"/>
          </ac:spMkLst>
        </pc:spChg>
        <pc:spChg chg="del">
          <ac:chgData name="Camilla Eriksson" userId="943f5e7e-e43e-4891-a0bd-b6c7cc2296e2" providerId="ADAL" clId="{FA953AE6-AAC0-4B68-9048-798A2E80AFD2}" dt="2024-04-25T07:03:37.601" v="9681"/>
          <ac:spMkLst>
            <pc:docMk/>
            <pc:sldMk cId="589573796" sldId="2145703492"/>
            <ac:spMk id="8" creationId="{D51FB0FD-1864-D398-C846-551CD7F7977B}"/>
          </ac:spMkLst>
        </pc:spChg>
        <pc:spChg chg="del">
          <ac:chgData name="Camilla Eriksson" userId="943f5e7e-e43e-4891-a0bd-b6c7cc2296e2" providerId="ADAL" clId="{FA953AE6-AAC0-4B68-9048-798A2E80AFD2}" dt="2024-04-16T19:12:44.632" v="95" actId="478"/>
          <ac:spMkLst>
            <pc:docMk/>
            <pc:sldMk cId="589573796" sldId="2145703492"/>
            <ac:spMk id="10" creationId="{0F14F8B8-5367-8F98-5DA0-D16D00BC9340}"/>
          </ac:spMkLst>
        </pc:spChg>
      </pc:sldChg>
      <pc:sldChg chg="addSp delSp modSp mod modNotesTx">
        <pc:chgData name="Camilla Eriksson" userId="943f5e7e-e43e-4891-a0bd-b6c7cc2296e2" providerId="ADAL" clId="{FA953AE6-AAC0-4B68-9048-798A2E80AFD2}" dt="2024-04-25T10:07:47.078" v="10833" actId="20577"/>
        <pc:sldMkLst>
          <pc:docMk/>
          <pc:sldMk cId="3452585476" sldId="2145703493"/>
        </pc:sldMkLst>
        <pc:spChg chg="del">
          <ac:chgData name="Camilla Eriksson" userId="943f5e7e-e43e-4891-a0bd-b6c7cc2296e2" providerId="ADAL" clId="{FA953AE6-AAC0-4B68-9048-798A2E80AFD2}" dt="2024-04-25T10:03:36.649" v="10522" actId="21"/>
          <ac:spMkLst>
            <pc:docMk/>
            <pc:sldMk cId="3452585476" sldId="2145703493"/>
            <ac:spMk id="4" creationId="{61073C42-C61D-01B8-5EAB-F9E275D20F44}"/>
          </ac:spMkLst>
        </pc:spChg>
        <pc:spChg chg="add del mod">
          <ac:chgData name="Camilla Eriksson" userId="943f5e7e-e43e-4891-a0bd-b6c7cc2296e2" providerId="ADAL" clId="{FA953AE6-AAC0-4B68-9048-798A2E80AFD2}" dt="2024-04-25T07:03:37.717" v="9750"/>
          <ac:spMkLst>
            <pc:docMk/>
            <pc:sldMk cId="3452585476" sldId="2145703493"/>
            <ac:spMk id="6" creationId="{8DFE37EF-F102-034E-966F-B85895A90330}"/>
          </ac:spMkLst>
        </pc:spChg>
        <pc:spChg chg="del">
          <ac:chgData name="Camilla Eriksson" userId="943f5e7e-e43e-4891-a0bd-b6c7cc2296e2" providerId="ADAL" clId="{FA953AE6-AAC0-4B68-9048-798A2E80AFD2}" dt="2024-04-25T10:03:26.761" v="10520" actId="21"/>
          <ac:spMkLst>
            <pc:docMk/>
            <pc:sldMk cId="3452585476" sldId="2145703493"/>
            <ac:spMk id="11" creationId="{33296AF5-52B3-8456-CD05-EDEBB71115C2}"/>
          </ac:spMkLst>
        </pc:spChg>
        <pc:spChg chg="mod">
          <ac:chgData name="Camilla Eriksson" userId="943f5e7e-e43e-4891-a0bd-b6c7cc2296e2" providerId="ADAL" clId="{FA953AE6-AAC0-4B68-9048-798A2E80AFD2}" dt="2024-04-25T10:07:47.078" v="10833" actId="20577"/>
          <ac:spMkLst>
            <pc:docMk/>
            <pc:sldMk cId="3452585476" sldId="2145703493"/>
            <ac:spMk id="12" creationId="{E83CD852-02B7-93FF-BF0E-F2B0BD50967B}"/>
          </ac:spMkLst>
        </pc:spChg>
        <pc:spChg chg="add mod">
          <ac:chgData name="Camilla Eriksson" userId="943f5e7e-e43e-4891-a0bd-b6c7cc2296e2" providerId="ADAL" clId="{FA953AE6-AAC0-4B68-9048-798A2E80AFD2}" dt="2024-04-25T07:03:37.727" v="9786"/>
          <ac:spMkLst>
            <pc:docMk/>
            <pc:sldMk cId="3452585476" sldId="2145703493"/>
            <ac:spMk id="13" creationId="{133FA3CB-0344-1C45-4842-97B9F8161DA7}"/>
          </ac:spMkLst>
        </pc:spChg>
        <pc:spChg chg="del">
          <ac:chgData name="Camilla Eriksson" userId="943f5e7e-e43e-4891-a0bd-b6c7cc2296e2" providerId="ADAL" clId="{FA953AE6-AAC0-4B68-9048-798A2E80AFD2}" dt="2024-04-25T10:03:26.761" v="10520" actId="21"/>
          <ac:spMkLst>
            <pc:docMk/>
            <pc:sldMk cId="3452585476" sldId="2145703493"/>
            <ac:spMk id="14" creationId="{29BD98B8-5282-2F07-0C61-68A3CB7098D8}"/>
          </ac:spMkLst>
        </pc:spChg>
        <pc:spChg chg="del">
          <ac:chgData name="Camilla Eriksson" userId="943f5e7e-e43e-4891-a0bd-b6c7cc2296e2" providerId="ADAL" clId="{FA953AE6-AAC0-4B68-9048-798A2E80AFD2}" dt="2024-04-25T07:03:37.591" v="9677"/>
          <ac:spMkLst>
            <pc:docMk/>
            <pc:sldMk cId="3452585476" sldId="2145703493"/>
            <ac:spMk id="15" creationId="{D0864D41-ABE8-A79C-F114-E750A3FA2456}"/>
          </ac:spMkLst>
        </pc:spChg>
        <pc:spChg chg="add mod">
          <ac:chgData name="Camilla Eriksson" userId="943f5e7e-e43e-4891-a0bd-b6c7cc2296e2" providerId="ADAL" clId="{FA953AE6-AAC0-4B68-9048-798A2E80AFD2}" dt="2024-04-25T10:07:34.884" v="10823" actId="1076"/>
          <ac:spMkLst>
            <pc:docMk/>
            <pc:sldMk cId="3452585476" sldId="2145703493"/>
            <ac:spMk id="25" creationId="{4B98E1B5-A332-2856-53D3-07A1726F91D7}"/>
          </ac:spMkLst>
        </pc:spChg>
        <pc:spChg chg="mod">
          <ac:chgData name="Camilla Eriksson" userId="943f5e7e-e43e-4891-a0bd-b6c7cc2296e2" providerId="ADAL" clId="{FA953AE6-AAC0-4B68-9048-798A2E80AFD2}" dt="2024-04-25T10:07:41.170" v="10824" actId="20577"/>
          <ac:spMkLst>
            <pc:docMk/>
            <pc:sldMk cId="3452585476" sldId="2145703493"/>
            <ac:spMk id="31" creationId="{B8B36379-C999-497B-8B42-7D992A32D62B}"/>
          </ac:spMkLst>
        </pc:spChg>
        <pc:grpChg chg="del mod">
          <ac:chgData name="Camilla Eriksson" userId="943f5e7e-e43e-4891-a0bd-b6c7cc2296e2" providerId="ADAL" clId="{FA953AE6-AAC0-4B68-9048-798A2E80AFD2}" dt="2024-04-25T10:01:57.079" v="10515" actId="478"/>
          <ac:grpSpMkLst>
            <pc:docMk/>
            <pc:sldMk cId="3452585476" sldId="2145703493"/>
            <ac:grpSpMk id="3" creationId="{257CA10B-E1AF-B328-94C5-EDD2386A04CC}"/>
          </ac:grpSpMkLst>
        </pc:grpChg>
        <pc:grpChg chg="del">
          <ac:chgData name="Camilla Eriksson" userId="943f5e7e-e43e-4891-a0bd-b6c7cc2296e2" providerId="ADAL" clId="{FA953AE6-AAC0-4B68-9048-798A2E80AFD2}" dt="2024-04-25T10:03:26.761" v="10520" actId="21"/>
          <ac:grpSpMkLst>
            <pc:docMk/>
            <pc:sldMk cId="3452585476" sldId="2145703493"/>
            <ac:grpSpMk id="16" creationId="{F9FAA630-EFFB-01D4-424B-DDBB61DC9E4B}"/>
          </ac:grpSpMkLst>
        </pc:grpChg>
        <pc:grpChg chg="add mod">
          <ac:chgData name="Camilla Eriksson" userId="943f5e7e-e43e-4891-a0bd-b6c7cc2296e2" providerId="ADAL" clId="{FA953AE6-AAC0-4B68-9048-798A2E80AFD2}" dt="2024-04-25T10:05:44.593" v="10585" actId="1076"/>
          <ac:grpSpMkLst>
            <pc:docMk/>
            <pc:sldMk cId="3452585476" sldId="2145703493"/>
            <ac:grpSpMk id="21" creationId="{C79AC260-C4C3-B55B-E024-FFE67B9F4A24}"/>
          </ac:grpSpMkLst>
        </pc:grpChg>
        <pc:picChg chg="mod">
          <ac:chgData name="Camilla Eriksson" userId="943f5e7e-e43e-4891-a0bd-b6c7cc2296e2" providerId="ADAL" clId="{FA953AE6-AAC0-4B68-9048-798A2E80AFD2}" dt="2024-04-25T10:01:50.094" v="10513" actId="14100"/>
          <ac:picMkLst>
            <pc:docMk/>
            <pc:sldMk cId="3452585476" sldId="2145703493"/>
            <ac:picMk id="5" creationId="{3C7B0843-A865-F24B-2963-4300E7A2F59F}"/>
          </ac:picMkLst>
        </pc:picChg>
        <pc:picChg chg="mod">
          <ac:chgData name="Camilla Eriksson" userId="943f5e7e-e43e-4891-a0bd-b6c7cc2296e2" providerId="ADAL" clId="{FA953AE6-AAC0-4B68-9048-798A2E80AFD2}" dt="2024-04-25T10:01:50.094" v="10513" actId="14100"/>
          <ac:picMkLst>
            <pc:docMk/>
            <pc:sldMk cId="3452585476" sldId="2145703493"/>
            <ac:picMk id="7" creationId="{8E61E8ED-FC80-E7AB-55C9-EA619BF85253}"/>
          </ac:picMkLst>
        </pc:picChg>
        <pc:picChg chg="del mod">
          <ac:chgData name="Camilla Eriksson" userId="943f5e7e-e43e-4891-a0bd-b6c7cc2296e2" providerId="ADAL" clId="{FA953AE6-AAC0-4B68-9048-798A2E80AFD2}" dt="2024-04-25T10:01:57.079" v="10515" actId="478"/>
          <ac:picMkLst>
            <pc:docMk/>
            <pc:sldMk cId="3452585476" sldId="2145703493"/>
            <ac:picMk id="8" creationId="{892EFE21-B086-488A-3A6A-FF73C742DA27}"/>
          </ac:picMkLst>
        </pc:picChg>
        <pc:picChg chg="del mod">
          <ac:chgData name="Camilla Eriksson" userId="943f5e7e-e43e-4891-a0bd-b6c7cc2296e2" providerId="ADAL" clId="{FA953AE6-AAC0-4B68-9048-798A2E80AFD2}" dt="2024-04-25T10:03:14.993" v="10518" actId="478"/>
          <ac:picMkLst>
            <pc:docMk/>
            <pc:sldMk cId="3452585476" sldId="2145703493"/>
            <ac:picMk id="9" creationId="{3C175955-E7B3-FEF7-593D-0FBC87448890}"/>
          </ac:picMkLst>
        </pc:picChg>
        <pc:picChg chg="del">
          <ac:chgData name="Camilla Eriksson" userId="943f5e7e-e43e-4891-a0bd-b6c7cc2296e2" providerId="ADAL" clId="{FA953AE6-AAC0-4B68-9048-798A2E80AFD2}" dt="2024-04-25T10:03:14.993" v="10518" actId="478"/>
          <ac:picMkLst>
            <pc:docMk/>
            <pc:sldMk cId="3452585476" sldId="2145703493"/>
            <ac:picMk id="10" creationId="{F2A92AA5-6578-BD00-B084-C5A70300456A}"/>
          </ac:picMkLst>
        </pc:picChg>
        <pc:picChg chg="add mod">
          <ac:chgData name="Camilla Eriksson" userId="943f5e7e-e43e-4891-a0bd-b6c7cc2296e2" providerId="ADAL" clId="{FA953AE6-AAC0-4B68-9048-798A2E80AFD2}" dt="2024-04-25T10:06:27.230" v="10601" actId="1037"/>
          <ac:picMkLst>
            <pc:docMk/>
            <pc:sldMk cId="3452585476" sldId="2145703493"/>
            <ac:picMk id="19" creationId="{6C9DF746-23A1-19DD-A4C9-7DFFA169B33F}"/>
          </ac:picMkLst>
        </pc:picChg>
        <pc:picChg chg="add mod">
          <ac:chgData name="Camilla Eriksson" userId="943f5e7e-e43e-4891-a0bd-b6c7cc2296e2" providerId="ADAL" clId="{FA953AE6-AAC0-4B68-9048-798A2E80AFD2}" dt="2024-04-25T10:06:16.035" v="10596" actId="1038"/>
          <ac:picMkLst>
            <pc:docMk/>
            <pc:sldMk cId="3452585476" sldId="2145703493"/>
            <ac:picMk id="20" creationId="{EE76A546-5A4F-388D-C0A2-4C755AB8E13D}"/>
          </ac:picMkLst>
        </pc:picChg>
        <pc:picChg chg="mod">
          <ac:chgData name="Camilla Eriksson" userId="943f5e7e-e43e-4891-a0bd-b6c7cc2296e2" providerId="ADAL" clId="{FA953AE6-AAC0-4B68-9048-798A2E80AFD2}" dt="2024-04-25T10:03:45" v="10524"/>
          <ac:picMkLst>
            <pc:docMk/>
            <pc:sldMk cId="3452585476" sldId="2145703493"/>
            <ac:picMk id="22" creationId="{B2926542-C993-77F5-C6EC-B1CA49D4B745}"/>
          </ac:picMkLst>
        </pc:picChg>
        <pc:picChg chg="mod">
          <ac:chgData name="Camilla Eriksson" userId="943f5e7e-e43e-4891-a0bd-b6c7cc2296e2" providerId="ADAL" clId="{FA953AE6-AAC0-4B68-9048-798A2E80AFD2}" dt="2024-04-25T10:03:45" v="10524"/>
          <ac:picMkLst>
            <pc:docMk/>
            <pc:sldMk cId="3452585476" sldId="2145703493"/>
            <ac:picMk id="23" creationId="{27AF8406-7DF6-3E11-AA04-1ABE90FF4895}"/>
          </ac:picMkLst>
        </pc:picChg>
        <pc:picChg chg="add mod">
          <ac:chgData name="Camilla Eriksson" userId="943f5e7e-e43e-4891-a0bd-b6c7cc2296e2" providerId="ADAL" clId="{FA953AE6-AAC0-4B68-9048-798A2E80AFD2}" dt="2024-04-25T10:06:16.035" v="10596" actId="1038"/>
          <ac:picMkLst>
            <pc:docMk/>
            <pc:sldMk cId="3452585476" sldId="2145703493"/>
            <ac:picMk id="24" creationId="{D213357C-C559-6C45-0041-BB4E9EE3C163}"/>
          </ac:picMkLst>
        </pc:picChg>
      </pc:sldChg>
      <pc:sldChg chg="addSp delSp modSp">
        <pc:chgData name="Camilla Eriksson" userId="943f5e7e-e43e-4891-a0bd-b6c7cc2296e2" providerId="ADAL" clId="{FA953AE6-AAC0-4B68-9048-798A2E80AFD2}" dt="2024-04-25T07:03:37.740" v="9811"/>
        <pc:sldMkLst>
          <pc:docMk/>
          <pc:sldMk cId="3402957464" sldId="2145703494"/>
        </pc:sldMkLst>
        <pc:spChg chg="add del mod">
          <ac:chgData name="Camilla Eriksson" userId="943f5e7e-e43e-4891-a0bd-b6c7cc2296e2" providerId="ADAL" clId="{FA953AE6-AAC0-4B68-9048-798A2E80AFD2}" dt="2024-04-25T07:03:37.721" v="9775"/>
          <ac:spMkLst>
            <pc:docMk/>
            <pc:sldMk cId="3402957464" sldId="2145703494"/>
            <ac:spMk id="4" creationId="{D4ABD054-989B-27D8-73BA-68120EF62760}"/>
          </ac:spMkLst>
        </pc:spChg>
        <pc:spChg chg="add mod">
          <ac:chgData name="Camilla Eriksson" userId="943f5e7e-e43e-4891-a0bd-b6c7cc2296e2" providerId="ADAL" clId="{FA953AE6-AAC0-4B68-9048-798A2E80AFD2}" dt="2024-04-25T07:03:37.740" v="9811"/>
          <ac:spMkLst>
            <pc:docMk/>
            <pc:sldMk cId="3402957464" sldId="2145703494"/>
            <ac:spMk id="6" creationId="{924044DC-3A98-21FF-B55D-EC21E4B71BBA}"/>
          </ac:spMkLst>
        </pc:spChg>
        <pc:spChg chg="del">
          <ac:chgData name="Camilla Eriksson" userId="943f5e7e-e43e-4891-a0bd-b6c7cc2296e2" providerId="ADAL" clId="{FA953AE6-AAC0-4B68-9048-798A2E80AFD2}" dt="2024-04-25T07:03:37.666" v="9702"/>
          <ac:spMkLst>
            <pc:docMk/>
            <pc:sldMk cId="3402957464" sldId="2145703494"/>
            <ac:spMk id="8" creationId="{280FA7BE-A430-8F18-FDAC-F03D6FDABC2D}"/>
          </ac:spMkLst>
        </pc:spChg>
      </pc:sldChg>
      <pc:sldChg chg="addSp delSp modSp mod">
        <pc:chgData name="Camilla Eriksson" userId="943f5e7e-e43e-4891-a0bd-b6c7cc2296e2" providerId="ADAL" clId="{FA953AE6-AAC0-4B68-9048-798A2E80AFD2}" dt="2024-04-25T10:01:17.001" v="10509" actId="20577"/>
        <pc:sldMkLst>
          <pc:docMk/>
          <pc:sldMk cId="3027616421" sldId="2145703499"/>
        </pc:sldMkLst>
        <pc:spChg chg="mod">
          <ac:chgData name="Camilla Eriksson" userId="943f5e7e-e43e-4891-a0bd-b6c7cc2296e2" providerId="ADAL" clId="{FA953AE6-AAC0-4B68-9048-798A2E80AFD2}" dt="2024-04-17T07:50:34.634" v="9409" actId="113"/>
          <ac:spMkLst>
            <pc:docMk/>
            <pc:sldMk cId="3027616421" sldId="2145703499"/>
            <ac:spMk id="2" creationId="{00000000-0000-0000-0000-000000000000}"/>
          </ac:spMkLst>
        </pc:spChg>
        <pc:spChg chg="mod">
          <ac:chgData name="Camilla Eriksson" userId="943f5e7e-e43e-4891-a0bd-b6c7cc2296e2" providerId="ADAL" clId="{FA953AE6-AAC0-4B68-9048-798A2E80AFD2}" dt="2024-04-16T19:09:09.319" v="63" actId="790"/>
          <ac:spMkLst>
            <pc:docMk/>
            <pc:sldMk cId="3027616421" sldId="2145703499"/>
            <ac:spMk id="3" creationId="{00000000-0000-0000-0000-000000000000}"/>
          </ac:spMkLst>
        </pc:spChg>
        <pc:spChg chg="mod">
          <ac:chgData name="Camilla Eriksson" userId="943f5e7e-e43e-4891-a0bd-b6c7cc2296e2" providerId="ADAL" clId="{FA953AE6-AAC0-4B68-9048-798A2E80AFD2}" dt="2024-04-25T10:01:17.001" v="10509" actId="20577"/>
          <ac:spMkLst>
            <pc:docMk/>
            <pc:sldMk cId="3027616421" sldId="2145703499"/>
            <ac:spMk id="4" creationId="{9EA9F451-99F5-4BC5-9D62-FE2D2EEECCD1}"/>
          </ac:spMkLst>
        </pc:spChg>
        <pc:spChg chg="mod">
          <ac:chgData name="Camilla Eriksson" userId="943f5e7e-e43e-4891-a0bd-b6c7cc2296e2" providerId="ADAL" clId="{FA953AE6-AAC0-4B68-9048-798A2E80AFD2}" dt="2024-04-16T19:09:09.319" v="63" actId="790"/>
          <ac:spMkLst>
            <pc:docMk/>
            <pc:sldMk cId="3027616421" sldId="2145703499"/>
            <ac:spMk id="5" creationId="{B368BC4D-A48F-433F-9BAC-E0088CDC51BB}"/>
          </ac:spMkLst>
        </pc:spChg>
        <pc:spChg chg="mod">
          <ac:chgData name="Camilla Eriksson" userId="943f5e7e-e43e-4891-a0bd-b6c7cc2296e2" providerId="ADAL" clId="{FA953AE6-AAC0-4B68-9048-798A2E80AFD2}" dt="2024-04-16T19:09:09.319" v="63" actId="790"/>
          <ac:spMkLst>
            <pc:docMk/>
            <pc:sldMk cId="3027616421" sldId="2145703499"/>
            <ac:spMk id="6" creationId="{24C780A6-8EE9-4A91-9156-6677DF147749}"/>
          </ac:spMkLst>
        </pc:spChg>
        <pc:spChg chg="add del mod">
          <ac:chgData name="Camilla Eriksson" userId="943f5e7e-e43e-4891-a0bd-b6c7cc2296e2" providerId="ADAL" clId="{FA953AE6-AAC0-4B68-9048-798A2E80AFD2}" dt="2024-04-25T07:03:37.716" v="9749"/>
          <ac:spMkLst>
            <pc:docMk/>
            <pc:sldMk cId="3027616421" sldId="2145703499"/>
            <ac:spMk id="7" creationId="{B987817B-0D8A-0E83-D9DC-5365D7D9856C}"/>
          </ac:spMkLst>
        </pc:spChg>
        <pc:spChg chg="mod">
          <ac:chgData name="Camilla Eriksson" userId="943f5e7e-e43e-4891-a0bd-b6c7cc2296e2" providerId="ADAL" clId="{FA953AE6-AAC0-4B68-9048-798A2E80AFD2}" dt="2024-04-16T19:09:13.171" v="65" actId="20577"/>
          <ac:spMkLst>
            <pc:docMk/>
            <pc:sldMk cId="3027616421" sldId="2145703499"/>
            <ac:spMk id="9" creationId="{7146ADDB-42C9-472F-BB92-2B194583A1BE}"/>
          </ac:spMkLst>
        </pc:spChg>
        <pc:spChg chg="mod">
          <ac:chgData name="Camilla Eriksson" userId="943f5e7e-e43e-4891-a0bd-b6c7cc2296e2" providerId="ADAL" clId="{FA953AE6-AAC0-4B68-9048-798A2E80AFD2}" dt="2024-04-16T19:09:09.319" v="63" actId="790"/>
          <ac:spMkLst>
            <pc:docMk/>
            <pc:sldMk cId="3027616421" sldId="2145703499"/>
            <ac:spMk id="10" creationId="{6B67F976-8446-428F-9528-6A61B36A90D0}"/>
          </ac:spMkLst>
        </pc:spChg>
        <pc:spChg chg="del mod">
          <ac:chgData name="Camilla Eriksson" userId="943f5e7e-e43e-4891-a0bd-b6c7cc2296e2" providerId="ADAL" clId="{FA953AE6-AAC0-4B68-9048-798A2E80AFD2}" dt="2024-04-25T07:03:37.586" v="9676"/>
          <ac:spMkLst>
            <pc:docMk/>
            <pc:sldMk cId="3027616421" sldId="2145703499"/>
            <ac:spMk id="12" creationId="{3C120DD4-1349-19A3-92F1-B21064A424AC}"/>
          </ac:spMkLst>
        </pc:spChg>
        <pc:spChg chg="mod">
          <ac:chgData name="Camilla Eriksson" userId="943f5e7e-e43e-4891-a0bd-b6c7cc2296e2" providerId="ADAL" clId="{FA953AE6-AAC0-4B68-9048-798A2E80AFD2}" dt="2024-04-17T07:51:03.133" v="9411" actId="113"/>
          <ac:spMkLst>
            <pc:docMk/>
            <pc:sldMk cId="3027616421" sldId="2145703499"/>
            <ac:spMk id="13" creationId="{4ADF2919-8423-4B0D-BF43-BE4CC13AEFC3}"/>
          </ac:spMkLst>
        </pc:spChg>
        <pc:spChg chg="add mod">
          <ac:chgData name="Camilla Eriksson" userId="943f5e7e-e43e-4891-a0bd-b6c7cc2296e2" providerId="ADAL" clId="{FA953AE6-AAC0-4B68-9048-798A2E80AFD2}" dt="2024-04-25T07:03:37.726" v="9785"/>
          <ac:spMkLst>
            <pc:docMk/>
            <pc:sldMk cId="3027616421" sldId="2145703499"/>
            <ac:spMk id="14" creationId="{7FD73E54-AAA1-0C82-95AF-76F308C80C67}"/>
          </ac:spMkLst>
        </pc:spChg>
        <pc:spChg chg="mod">
          <ac:chgData name="Camilla Eriksson" userId="943f5e7e-e43e-4891-a0bd-b6c7cc2296e2" providerId="ADAL" clId="{FA953AE6-AAC0-4B68-9048-798A2E80AFD2}" dt="2024-04-16T19:09:09.319" v="63" actId="790"/>
          <ac:spMkLst>
            <pc:docMk/>
            <pc:sldMk cId="3027616421" sldId="2145703499"/>
            <ac:spMk id="31" creationId="{0A18C068-4CCC-8559-6F0A-CA55FC9052A3}"/>
          </ac:spMkLst>
        </pc:spChg>
      </pc:sldChg>
      <pc:sldChg chg="del">
        <pc:chgData name="Camilla Eriksson" userId="943f5e7e-e43e-4891-a0bd-b6c7cc2296e2" providerId="ADAL" clId="{FA953AE6-AAC0-4B68-9048-798A2E80AFD2}" dt="2024-04-16T19:35:22.493" v="1177" actId="47"/>
        <pc:sldMkLst>
          <pc:docMk/>
          <pc:sldMk cId="616343062" sldId="2145703500"/>
        </pc:sldMkLst>
      </pc:sldChg>
      <pc:sldChg chg="addSp delSp modSp mod">
        <pc:chgData name="Camilla Eriksson" userId="943f5e7e-e43e-4891-a0bd-b6c7cc2296e2" providerId="ADAL" clId="{FA953AE6-AAC0-4B68-9048-798A2E80AFD2}" dt="2024-04-25T11:02:31.179" v="12679" actId="21"/>
        <pc:sldMkLst>
          <pc:docMk/>
          <pc:sldMk cId="162756480" sldId="2145703504"/>
        </pc:sldMkLst>
        <pc:spChg chg="mod">
          <ac:chgData name="Camilla Eriksson" userId="943f5e7e-e43e-4891-a0bd-b6c7cc2296e2" providerId="ADAL" clId="{FA953AE6-AAC0-4B68-9048-798A2E80AFD2}" dt="2024-04-16T19:22:53.609" v="300" actId="1035"/>
          <ac:spMkLst>
            <pc:docMk/>
            <pc:sldMk cId="162756480" sldId="2145703504"/>
            <ac:spMk id="2" creationId="{00000000-0000-0000-0000-000000000000}"/>
          </ac:spMkLst>
        </pc:spChg>
        <pc:spChg chg="mod">
          <ac:chgData name="Camilla Eriksson" userId="943f5e7e-e43e-4891-a0bd-b6c7cc2296e2" providerId="ADAL" clId="{FA953AE6-AAC0-4B68-9048-798A2E80AFD2}" dt="2024-04-16T19:22:53.609" v="300" actId="1035"/>
          <ac:spMkLst>
            <pc:docMk/>
            <pc:sldMk cId="162756480" sldId="2145703504"/>
            <ac:spMk id="4" creationId="{9EA9F451-99F5-4BC5-9D62-FE2D2EEECCD1}"/>
          </ac:spMkLst>
        </pc:spChg>
        <pc:spChg chg="mod">
          <ac:chgData name="Camilla Eriksson" userId="943f5e7e-e43e-4891-a0bd-b6c7cc2296e2" providerId="ADAL" clId="{FA953AE6-AAC0-4B68-9048-798A2E80AFD2}" dt="2024-04-16T19:22:10.963" v="283" actId="20577"/>
          <ac:spMkLst>
            <pc:docMk/>
            <pc:sldMk cId="162756480" sldId="2145703504"/>
            <ac:spMk id="5" creationId="{B368BC4D-A48F-433F-9BAC-E0088CDC51BB}"/>
          </ac:spMkLst>
        </pc:spChg>
        <pc:spChg chg="mod">
          <ac:chgData name="Camilla Eriksson" userId="943f5e7e-e43e-4891-a0bd-b6c7cc2296e2" providerId="ADAL" clId="{FA953AE6-AAC0-4B68-9048-798A2E80AFD2}" dt="2024-04-16T19:22:53.609" v="300" actId="1035"/>
          <ac:spMkLst>
            <pc:docMk/>
            <pc:sldMk cId="162756480" sldId="2145703504"/>
            <ac:spMk id="6" creationId="{24C780A6-8EE9-4A91-9156-6677DF147749}"/>
          </ac:spMkLst>
        </pc:spChg>
        <pc:spChg chg="add del mod">
          <ac:chgData name="Camilla Eriksson" userId="943f5e7e-e43e-4891-a0bd-b6c7cc2296e2" providerId="ADAL" clId="{FA953AE6-AAC0-4B68-9048-798A2E80AFD2}" dt="2024-04-25T07:03:37.719" v="9764"/>
          <ac:spMkLst>
            <pc:docMk/>
            <pc:sldMk cId="162756480" sldId="2145703504"/>
            <ac:spMk id="7" creationId="{22555AA6-C43A-E1F0-3D2C-657D2DDE95E7}"/>
          </ac:spMkLst>
        </pc:spChg>
        <pc:spChg chg="mod">
          <ac:chgData name="Camilla Eriksson" userId="943f5e7e-e43e-4891-a0bd-b6c7cc2296e2" providerId="ADAL" clId="{FA953AE6-AAC0-4B68-9048-798A2E80AFD2}" dt="2024-04-16T19:22:53.609" v="300" actId="1035"/>
          <ac:spMkLst>
            <pc:docMk/>
            <pc:sldMk cId="162756480" sldId="2145703504"/>
            <ac:spMk id="9" creationId="{7146ADDB-42C9-472F-BB92-2B194583A1BE}"/>
          </ac:spMkLst>
        </pc:spChg>
        <pc:spChg chg="mod">
          <ac:chgData name="Camilla Eriksson" userId="943f5e7e-e43e-4891-a0bd-b6c7cc2296e2" providerId="ADAL" clId="{FA953AE6-AAC0-4B68-9048-798A2E80AFD2}" dt="2024-04-25T11:00:54.483" v="12667" actId="20577"/>
          <ac:spMkLst>
            <pc:docMk/>
            <pc:sldMk cId="162756480" sldId="2145703504"/>
            <ac:spMk id="10" creationId="{6B67F976-8446-428F-9528-6A61B36A90D0}"/>
          </ac:spMkLst>
        </pc:spChg>
        <pc:spChg chg="del">
          <ac:chgData name="Camilla Eriksson" userId="943f5e7e-e43e-4891-a0bd-b6c7cc2296e2" providerId="ADAL" clId="{FA953AE6-AAC0-4B68-9048-798A2E80AFD2}" dt="2024-04-25T07:03:37.628" v="9691"/>
          <ac:spMkLst>
            <pc:docMk/>
            <pc:sldMk cId="162756480" sldId="2145703504"/>
            <ac:spMk id="12" creationId="{CD4814D5-BF11-8C83-27E2-9281A12DEAD2}"/>
          </ac:spMkLst>
        </pc:spChg>
        <pc:spChg chg="mod">
          <ac:chgData name="Camilla Eriksson" userId="943f5e7e-e43e-4891-a0bd-b6c7cc2296e2" providerId="ADAL" clId="{FA953AE6-AAC0-4B68-9048-798A2E80AFD2}" dt="2024-04-25T11:02:31.179" v="12679" actId="21"/>
          <ac:spMkLst>
            <pc:docMk/>
            <pc:sldMk cId="162756480" sldId="2145703504"/>
            <ac:spMk id="13" creationId="{4ADF2919-8423-4B0D-BF43-BE4CC13AEFC3}"/>
          </ac:spMkLst>
        </pc:spChg>
        <pc:spChg chg="add mod">
          <ac:chgData name="Camilla Eriksson" userId="943f5e7e-e43e-4891-a0bd-b6c7cc2296e2" providerId="ADAL" clId="{FA953AE6-AAC0-4B68-9048-798A2E80AFD2}" dt="2024-04-25T07:03:37.734" v="9800"/>
          <ac:spMkLst>
            <pc:docMk/>
            <pc:sldMk cId="162756480" sldId="2145703504"/>
            <ac:spMk id="14" creationId="{42A01367-DBCE-EB16-C07A-198FBCBA5413}"/>
          </ac:spMkLst>
        </pc:spChg>
        <pc:picChg chg="mod">
          <ac:chgData name="Camilla Eriksson" userId="943f5e7e-e43e-4891-a0bd-b6c7cc2296e2" providerId="ADAL" clId="{FA953AE6-AAC0-4B68-9048-798A2E80AFD2}" dt="2024-04-16T19:23:02.997" v="324" actId="1036"/>
          <ac:picMkLst>
            <pc:docMk/>
            <pc:sldMk cId="162756480" sldId="2145703504"/>
            <ac:picMk id="8" creationId="{9977C734-A0BF-BA9A-618E-7DE244F525A7}"/>
          </ac:picMkLst>
        </pc:picChg>
        <pc:picChg chg="del mod">
          <ac:chgData name="Camilla Eriksson" userId="943f5e7e-e43e-4891-a0bd-b6c7cc2296e2" providerId="ADAL" clId="{FA953AE6-AAC0-4B68-9048-798A2E80AFD2}" dt="2024-04-25T11:01:04.974" v="12670" actId="478"/>
          <ac:picMkLst>
            <pc:docMk/>
            <pc:sldMk cId="162756480" sldId="2145703504"/>
            <ac:picMk id="11" creationId="{41EAF31C-CD7B-702C-11CA-5A7A6263AA33}"/>
          </ac:picMkLst>
        </pc:picChg>
        <pc:picChg chg="mod">
          <ac:chgData name="Camilla Eriksson" userId="943f5e7e-e43e-4891-a0bd-b6c7cc2296e2" providerId="ADAL" clId="{FA953AE6-AAC0-4B68-9048-798A2E80AFD2}" dt="2024-04-16T19:23:02.997" v="324" actId="1036"/>
          <ac:picMkLst>
            <pc:docMk/>
            <pc:sldMk cId="162756480" sldId="2145703504"/>
            <ac:picMk id="27" creationId="{CB0EDB1E-61F8-9D47-2F62-1921C0276D62}"/>
          </ac:picMkLst>
        </pc:picChg>
        <pc:cxnChg chg="mod">
          <ac:chgData name="Camilla Eriksson" userId="943f5e7e-e43e-4891-a0bd-b6c7cc2296e2" providerId="ADAL" clId="{FA953AE6-AAC0-4B68-9048-798A2E80AFD2}" dt="2024-04-16T19:22:53.609" v="300" actId="1035"/>
          <ac:cxnSpMkLst>
            <pc:docMk/>
            <pc:sldMk cId="162756480" sldId="2145703504"/>
            <ac:cxnSpMk id="19" creationId="{81054478-03D1-B627-4612-E2028E83D879}"/>
          </ac:cxnSpMkLst>
        </pc:cxnChg>
        <pc:cxnChg chg="mod">
          <ac:chgData name="Camilla Eriksson" userId="943f5e7e-e43e-4891-a0bd-b6c7cc2296e2" providerId="ADAL" clId="{FA953AE6-AAC0-4B68-9048-798A2E80AFD2}" dt="2024-04-16T19:22:53.609" v="300" actId="1035"/>
          <ac:cxnSpMkLst>
            <pc:docMk/>
            <pc:sldMk cId="162756480" sldId="2145703504"/>
            <ac:cxnSpMk id="20" creationId="{31927AA2-AFD1-2558-BACD-F35F3C951667}"/>
          </ac:cxnSpMkLst>
        </pc:cxnChg>
        <pc:cxnChg chg="mod">
          <ac:chgData name="Camilla Eriksson" userId="943f5e7e-e43e-4891-a0bd-b6c7cc2296e2" providerId="ADAL" clId="{FA953AE6-AAC0-4B68-9048-798A2E80AFD2}" dt="2024-04-16T19:22:53.609" v="300" actId="1035"/>
          <ac:cxnSpMkLst>
            <pc:docMk/>
            <pc:sldMk cId="162756480" sldId="2145703504"/>
            <ac:cxnSpMk id="21" creationId="{A880FB00-8E4A-AA05-58E5-B2BA1A2F2184}"/>
          </ac:cxnSpMkLst>
        </pc:cxnChg>
      </pc:sldChg>
      <pc:sldChg chg="addSp delSp modSp mod">
        <pc:chgData name="Camilla Eriksson" userId="943f5e7e-e43e-4891-a0bd-b6c7cc2296e2" providerId="ADAL" clId="{FA953AE6-AAC0-4B68-9048-798A2E80AFD2}" dt="2024-04-25T10:27:09.305" v="11392" actId="1076"/>
        <pc:sldMkLst>
          <pc:docMk/>
          <pc:sldMk cId="3364885525" sldId="2145703507"/>
        </pc:sldMkLst>
        <pc:spChg chg="add del mod">
          <ac:chgData name="Camilla Eriksson" userId="943f5e7e-e43e-4891-a0bd-b6c7cc2296e2" providerId="ADAL" clId="{FA953AE6-AAC0-4B68-9048-798A2E80AFD2}" dt="2024-04-25T07:03:37.717" v="9753"/>
          <ac:spMkLst>
            <pc:docMk/>
            <pc:sldMk cId="3364885525" sldId="2145703507"/>
            <ac:spMk id="2" creationId="{E97B414C-5139-A1EE-B71E-9C9F393644C4}"/>
          </ac:spMkLst>
        </pc:spChg>
        <pc:spChg chg="mod">
          <ac:chgData name="Camilla Eriksson" userId="943f5e7e-e43e-4891-a0bd-b6c7cc2296e2" providerId="ADAL" clId="{FA953AE6-AAC0-4B68-9048-798A2E80AFD2}" dt="2024-04-17T06:35:34.202" v="6938" actId="20577"/>
          <ac:spMkLst>
            <pc:docMk/>
            <pc:sldMk cId="3364885525" sldId="2145703507"/>
            <ac:spMk id="3" creationId="{00000000-0000-0000-0000-000000000000}"/>
          </ac:spMkLst>
        </pc:spChg>
        <pc:spChg chg="del">
          <ac:chgData name="Camilla Eriksson" userId="943f5e7e-e43e-4891-a0bd-b6c7cc2296e2" providerId="ADAL" clId="{FA953AE6-AAC0-4B68-9048-798A2E80AFD2}" dt="2024-04-25T07:03:37.598" v="9680"/>
          <ac:spMkLst>
            <pc:docMk/>
            <pc:sldMk cId="3364885525" sldId="2145703507"/>
            <ac:spMk id="4" creationId="{47E84DD9-92D7-557D-0142-55D8BAB06612}"/>
          </ac:spMkLst>
        </pc:spChg>
        <pc:spChg chg="mod">
          <ac:chgData name="Camilla Eriksson" userId="943f5e7e-e43e-4891-a0bd-b6c7cc2296e2" providerId="ADAL" clId="{FA953AE6-AAC0-4B68-9048-798A2E80AFD2}" dt="2024-04-25T10:27:09.305" v="11392" actId="1076"/>
          <ac:spMkLst>
            <pc:docMk/>
            <pc:sldMk cId="3364885525" sldId="2145703507"/>
            <ac:spMk id="5" creationId="{B368BC4D-A48F-433F-9BAC-E0088CDC51BB}"/>
          </ac:spMkLst>
        </pc:spChg>
        <pc:spChg chg="add mod">
          <ac:chgData name="Camilla Eriksson" userId="943f5e7e-e43e-4891-a0bd-b6c7cc2296e2" providerId="ADAL" clId="{FA953AE6-AAC0-4B68-9048-798A2E80AFD2}" dt="2024-04-25T07:03:37.729" v="9789"/>
          <ac:spMkLst>
            <pc:docMk/>
            <pc:sldMk cId="3364885525" sldId="2145703507"/>
            <ac:spMk id="6" creationId="{79778612-6F63-ECB9-C073-3DF21DBFA713}"/>
          </ac:spMkLst>
        </pc:spChg>
        <pc:spChg chg="mod">
          <ac:chgData name="Camilla Eriksson" userId="943f5e7e-e43e-4891-a0bd-b6c7cc2296e2" providerId="ADAL" clId="{FA953AE6-AAC0-4B68-9048-798A2E80AFD2}" dt="2024-04-17T06:36:12.554" v="7004" actId="1076"/>
          <ac:spMkLst>
            <pc:docMk/>
            <pc:sldMk cId="3364885525" sldId="2145703507"/>
            <ac:spMk id="8" creationId="{08E9F07D-9459-4F0B-BA24-599784DBA2C9}"/>
          </ac:spMkLst>
        </pc:spChg>
        <pc:spChg chg="del">
          <ac:chgData name="Camilla Eriksson" userId="943f5e7e-e43e-4891-a0bd-b6c7cc2296e2" providerId="ADAL" clId="{FA953AE6-AAC0-4B68-9048-798A2E80AFD2}" dt="2024-04-16T19:10:20.716" v="66" actId="478"/>
          <ac:spMkLst>
            <pc:docMk/>
            <pc:sldMk cId="3364885525" sldId="2145703507"/>
            <ac:spMk id="23" creationId="{F0DCAEFB-2EF4-6981-2D75-F1CA0E69E751}"/>
          </ac:spMkLst>
        </pc:spChg>
        <pc:picChg chg="add mod">
          <ac:chgData name="Camilla Eriksson" userId="943f5e7e-e43e-4891-a0bd-b6c7cc2296e2" providerId="ADAL" clId="{FA953AE6-AAC0-4B68-9048-798A2E80AFD2}" dt="2024-04-16T19:11:02.118" v="69" actId="14826"/>
          <ac:picMkLst>
            <pc:docMk/>
            <pc:sldMk cId="3364885525" sldId="2145703507"/>
            <ac:picMk id="7" creationId="{6DE3CA6E-9023-D597-FC4B-F8AEC0180EB8}"/>
          </ac:picMkLst>
        </pc:picChg>
        <pc:picChg chg="mod">
          <ac:chgData name="Camilla Eriksson" userId="943f5e7e-e43e-4891-a0bd-b6c7cc2296e2" providerId="ADAL" clId="{FA953AE6-AAC0-4B68-9048-798A2E80AFD2}" dt="2024-04-16T19:12:13.105" v="71" actId="14826"/>
          <ac:picMkLst>
            <pc:docMk/>
            <pc:sldMk cId="3364885525" sldId="2145703507"/>
            <ac:picMk id="22" creationId="{6927F201-F16B-E24F-1558-F2E243FA1765}"/>
          </ac:picMkLst>
        </pc:picChg>
        <pc:picChg chg="mod">
          <ac:chgData name="Camilla Eriksson" userId="943f5e7e-e43e-4891-a0bd-b6c7cc2296e2" providerId="ADAL" clId="{FA953AE6-AAC0-4B68-9048-798A2E80AFD2}" dt="2024-04-16T19:11:28.026" v="70" actId="14826"/>
          <ac:picMkLst>
            <pc:docMk/>
            <pc:sldMk cId="3364885525" sldId="2145703507"/>
            <ac:picMk id="24" creationId="{685E3964-412E-276A-773D-1C41BF19C1C2}"/>
          </ac:picMkLst>
        </pc:picChg>
      </pc:sldChg>
      <pc:sldChg chg="addSp delSp modSp del mod">
        <pc:chgData name="Camilla Eriksson" userId="943f5e7e-e43e-4891-a0bd-b6c7cc2296e2" providerId="ADAL" clId="{FA953AE6-AAC0-4B68-9048-798A2E80AFD2}" dt="2024-04-25T11:06:39.773" v="12820" actId="47"/>
        <pc:sldMkLst>
          <pc:docMk/>
          <pc:sldMk cId="2398699343" sldId="2145703508"/>
        </pc:sldMkLst>
        <pc:spChg chg="add del mod">
          <ac:chgData name="Camilla Eriksson" userId="943f5e7e-e43e-4891-a0bd-b6c7cc2296e2" providerId="ADAL" clId="{FA953AE6-AAC0-4B68-9048-798A2E80AFD2}" dt="2024-04-25T07:03:37.719" v="9766"/>
          <ac:spMkLst>
            <pc:docMk/>
            <pc:sldMk cId="2398699343" sldId="2145703508"/>
            <ac:spMk id="2" creationId="{B080C669-A091-2745-E564-1EA02BD79F1C}"/>
          </ac:spMkLst>
        </pc:spChg>
        <pc:spChg chg="del">
          <ac:chgData name="Camilla Eriksson" userId="943f5e7e-e43e-4891-a0bd-b6c7cc2296e2" providerId="ADAL" clId="{FA953AE6-AAC0-4B68-9048-798A2E80AFD2}" dt="2024-04-25T07:03:37.632" v="9693"/>
          <ac:spMkLst>
            <pc:docMk/>
            <pc:sldMk cId="2398699343" sldId="2145703508"/>
            <ac:spMk id="3" creationId="{C4CF158A-32E4-F775-48A9-0DB77EBDE41F}"/>
          </ac:spMkLst>
        </pc:spChg>
        <pc:spChg chg="add mod">
          <ac:chgData name="Camilla Eriksson" userId="943f5e7e-e43e-4891-a0bd-b6c7cc2296e2" providerId="ADAL" clId="{FA953AE6-AAC0-4B68-9048-798A2E80AFD2}" dt="2024-04-25T07:03:37.734" v="9802"/>
          <ac:spMkLst>
            <pc:docMk/>
            <pc:sldMk cId="2398699343" sldId="2145703508"/>
            <ac:spMk id="5" creationId="{EA8F8779-39DE-903A-E057-95AE9579F3E3}"/>
          </ac:spMkLst>
        </pc:spChg>
        <pc:spChg chg="mod">
          <ac:chgData name="Camilla Eriksson" userId="943f5e7e-e43e-4891-a0bd-b6c7cc2296e2" providerId="ADAL" clId="{FA953AE6-AAC0-4B68-9048-798A2E80AFD2}" dt="2024-04-25T11:00:59.183" v="12668" actId="21"/>
          <ac:spMkLst>
            <pc:docMk/>
            <pc:sldMk cId="2398699343" sldId="2145703508"/>
            <ac:spMk id="12" creationId="{8CF75EC3-9B99-F530-A899-D7B4D9738F9B}"/>
          </ac:spMkLst>
        </pc:spChg>
        <pc:spChg chg="mod">
          <ac:chgData name="Camilla Eriksson" userId="943f5e7e-e43e-4891-a0bd-b6c7cc2296e2" providerId="ADAL" clId="{FA953AE6-AAC0-4B68-9048-798A2E80AFD2}" dt="2024-04-16T19:23:13.721" v="325" actId="21"/>
          <ac:spMkLst>
            <pc:docMk/>
            <pc:sldMk cId="2398699343" sldId="2145703508"/>
            <ac:spMk id="13" creationId="{33C49B5C-81D4-599A-16C5-B1616A11EC8A}"/>
          </ac:spMkLst>
        </pc:spChg>
      </pc:sldChg>
      <pc:sldChg chg="addSp delSp modSp mod">
        <pc:chgData name="Camilla Eriksson" userId="943f5e7e-e43e-4891-a0bd-b6c7cc2296e2" providerId="ADAL" clId="{FA953AE6-AAC0-4B68-9048-798A2E80AFD2}" dt="2024-04-25T11:12:06.238" v="13070" actId="20577"/>
        <pc:sldMkLst>
          <pc:docMk/>
          <pc:sldMk cId="3099849660" sldId="2145703510"/>
        </pc:sldMkLst>
        <pc:spChg chg="add del mod">
          <ac:chgData name="Camilla Eriksson" userId="943f5e7e-e43e-4891-a0bd-b6c7cc2296e2" providerId="ADAL" clId="{FA953AE6-AAC0-4B68-9048-798A2E80AFD2}" dt="2024-04-25T07:03:37.719" v="9768"/>
          <ac:spMkLst>
            <pc:docMk/>
            <pc:sldMk cId="3099849660" sldId="2145703510"/>
            <ac:spMk id="2" creationId="{DCB31FC3-9107-4252-3CAE-3D829CADB16C}"/>
          </ac:spMkLst>
        </pc:spChg>
        <pc:spChg chg="del">
          <ac:chgData name="Camilla Eriksson" userId="943f5e7e-e43e-4891-a0bd-b6c7cc2296e2" providerId="ADAL" clId="{FA953AE6-AAC0-4B68-9048-798A2E80AFD2}" dt="2024-04-25T07:03:37.637" v="9695"/>
          <ac:spMkLst>
            <pc:docMk/>
            <pc:sldMk cId="3099849660" sldId="2145703510"/>
            <ac:spMk id="3" creationId="{E1F0A127-56D4-4A69-943B-4838511BA6F3}"/>
          </ac:spMkLst>
        </pc:spChg>
        <pc:spChg chg="add mod">
          <ac:chgData name="Camilla Eriksson" userId="943f5e7e-e43e-4891-a0bd-b6c7cc2296e2" providerId="ADAL" clId="{FA953AE6-AAC0-4B68-9048-798A2E80AFD2}" dt="2024-04-25T07:03:37.735" v="9804"/>
          <ac:spMkLst>
            <pc:docMk/>
            <pc:sldMk cId="3099849660" sldId="2145703510"/>
            <ac:spMk id="5" creationId="{10917B9E-9B66-9255-A58A-FB406C82E0C8}"/>
          </ac:spMkLst>
        </pc:spChg>
        <pc:spChg chg="mod">
          <ac:chgData name="Camilla Eriksson" userId="943f5e7e-e43e-4891-a0bd-b6c7cc2296e2" providerId="ADAL" clId="{FA953AE6-AAC0-4B68-9048-798A2E80AFD2}" dt="2024-04-25T11:11:46.295" v="13064" actId="20577"/>
          <ac:spMkLst>
            <pc:docMk/>
            <pc:sldMk cId="3099849660" sldId="2145703510"/>
            <ac:spMk id="10" creationId="{5D30E00B-F594-7D8C-F0BF-90902E6B9634}"/>
          </ac:spMkLst>
        </pc:spChg>
        <pc:spChg chg="mod">
          <ac:chgData name="Camilla Eriksson" userId="943f5e7e-e43e-4891-a0bd-b6c7cc2296e2" providerId="ADAL" clId="{FA953AE6-AAC0-4B68-9048-798A2E80AFD2}" dt="2024-04-25T11:10:57.339" v="12997" actId="20577"/>
          <ac:spMkLst>
            <pc:docMk/>
            <pc:sldMk cId="3099849660" sldId="2145703510"/>
            <ac:spMk id="11" creationId="{5AD7EC48-5BA5-6031-DED1-28A5B984F8D9}"/>
          </ac:spMkLst>
        </pc:spChg>
        <pc:spChg chg="mod">
          <ac:chgData name="Camilla Eriksson" userId="943f5e7e-e43e-4891-a0bd-b6c7cc2296e2" providerId="ADAL" clId="{FA953AE6-AAC0-4B68-9048-798A2E80AFD2}" dt="2024-04-25T11:12:06.238" v="13070" actId="20577"/>
          <ac:spMkLst>
            <pc:docMk/>
            <pc:sldMk cId="3099849660" sldId="2145703510"/>
            <ac:spMk id="24" creationId="{63C1E0A4-B4C2-76DD-8577-FC2E955B071D}"/>
          </ac:spMkLst>
        </pc:spChg>
        <pc:picChg chg="del mod">
          <ac:chgData name="Camilla Eriksson" userId="943f5e7e-e43e-4891-a0bd-b6c7cc2296e2" providerId="ADAL" clId="{FA953AE6-AAC0-4B68-9048-798A2E80AFD2}" dt="2024-04-16T19:52:15.011" v="3600" actId="478"/>
          <ac:picMkLst>
            <pc:docMk/>
            <pc:sldMk cId="3099849660" sldId="2145703510"/>
            <ac:picMk id="28" creationId="{9D6A59D9-5D34-5DF6-8E21-7A40BFE9E77C}"/>
          </ac:picMkLst>
        </pc:picChg>
        <pc:picChg chg="add mod">
          <ac:chgData name="Camilla Eriksson" userId="943f5e7e-e43e-4891-a0bd-b6c7cc2296e2" providerId="ADAL" clId="{FA953AE6-AAC0-4B68-9048-798A2E80AFD2}" dt="2024-04-16T19:52:23.522" v="3602" actId="14100"/>
          <ac:picMkLst>
            <pc:docMk/>
            <pc:sldMk cId="3099849660" sldId="2145703510"/>
            <ac:picMk id="3074" creationId="{1B653706-A612-A6D0-3CE2-64DB9115A054}"/>
          </ac:picMkLst>
        </pc:picChg>
      </pc:sldChg>
      <pc:sldChg chg="addSp delSp modSp mod">
        <pc:chgData name="Camilla Eriksson" userId="943f5e7e-e43e-4891-a0bd-b6c7cc2296e2" providerId="ADAL" clId="{FA953AE6-AAC0-4B68-9048-798A2E80AFD2}" dt="2024-04-25T07:03:37.733" v="9798"/>
        <pc:sldMkLst>
          <pc:docMk/>
          <pc:sldMk cId="3937851273" sldId="2145703511"/>
        </pc:sldMkLst>
        <pc:spChg chg="add del mod">
          <ac:chgData name="Camilla Eriksson" userId="943f5e7e-e43e-4891-a0bd-b6c7cc2296e2" providerId="ADAL" clId="{FA953AE6-AAC0-4B68-9048-798A2E80AFD2}" dt="2024-04-25T07:03:37.718" v="9762"/>
          <ac:spMkLst>
            <pc:docMk/>
            <pc:sldMk cId="3937851273" sldId="2145703511"/>
            <ac:spMk id="3" creationId="{80F8FC23-D70F-9FF4-4C4B-98FD7FAD6260}"/>
          </ac:spMkLst>
        </pc:spChg>
        <pc:spChg chg="mod">
          <ac:chgData name="Camilla Eriksson" userId="943f5e7e-e43e-4891-a0bd-b6c7cc2296e2" providerId="ADAL" clId="{FA953AE6-AAC0-4B68-9048-798A2E80AFD2}" dt="2024-04-16T19:18:45.590" v="152" actId="1076"/>
          <ac:spMkLst>
            <pc:docMk/>
            <pc:sldMk cId="3937851273" sldId="2145703511"/>
            <ac:spMk id="4" creationId="{84E30C56-723E-3561-F11E-74D97A721E80}"/>
          </ac:spMkLst>
        </pc:spChg>
        <pc:spChg chg="add mod">
          <ac:chgData name="Camilla Eriksson" userId="943f5e7e-e43e-4891-a0bd-b6c7cc2296e2" providerId="ADAL" clId="{FA953AE6-AAC0-4B68-9048-798A2E80AFD2}" dt="2024-04-25T07:03:37.733" v="9798"/>
          <ac:spMkLst>
            <pc:docMk/>
            <pc:sldMk cId="3937851273" sldId="2145703511"/>
            <ac:spMk id="5" creationId="{BDDEA361-83B5-2D19-1513-099D961D6C9F}"/>
          </ac:spMkLst>
        </pc:spChg>
        <pc:spChg chg="del">
          <ac:chgData name="Camilla Eriksson" userId="943f5e7e-e43e-4891-a0bd-b6c7cc2296e2" providerId="ADAL" clId="{FA953AE6-AAC0-4B68-9048-798A2E80AFD2}" dt="2024-04-25T07:03:37.622" v="9689"/>
          <ac:spMkLst>
            <pc:docMk/>
            <pc:sldMk cId="3937851273" sldId="2145703511"/>
            <ac:spMk id="6" creationId="{8506596B-CD5A-8E51-3F94-A861566E9764}"/>
          </ac:spMkLst>
        </pc:spChg>
        <pc:spChg chg="mod">
          <ac:chgData name="Camilla Eriksson" userId="943f5e7e-e43e-4891-a0bd-b6c7cc2296e2" providerId="ADAL" clId="{FA953AE6-AAC0-4B68-9048-798A2E80AFD2}" dt="2024-04-16T19:18:41.862" v="151" actId="1076"/>
          <ac:spMkLst>
            <pc:docMk/>
            <pc:sldMk cId="3937851273" sldId="2145703511"/>
            <ac:spMk id="8" creationId="{3284D59C-45B7-530B-696E-B33637B5634E}"/>
          </ac:spMkLst>
        </pc:spChg>
        <pc:spChg chg="mod">
          <ac:chgData name="Camilla Eriksson" userId="943f5e7e-e43e-4891-a0bd-b6c7cc2296e2" providerId="ADAL" clId="{FA953AE6-AAC0-4B68-9048-798A2E80AFD2}" dt="2024-04-16T19:18:48.512" v="153" actId="14100"/>
          <ac:spMkLst>
            <pc:docMk/>
            <pc:sldMk cId="3937851273" sldId="2145703511"/>
            <ac:spMk id="31" creationId="{B8B36379-C999-497B-8B42-7D992A32D62B}"/>
          </ac:spMkLst>
        </pc:spChg>
        <pc:picChg chg="del">
          <ac:chgData name="Camilla Eriksson" userId="943f5e7e-e43e-4891-a0bd-b6c7cc2296e2" providerId="ADAL" clId="{FA953AE6-AAC0-4B68-9048-798A2E80AFD2}" dt="2024-04-16T19:18:29.048" v="149" actId="478"/>
          <ac:picMkLst>
            <pc:docMk/>
            <pc:sldMk cId="3937851273" sldId="2145703511"/>
            <ac:picMk id="3" creationId="{88D9FBE0-760B-EEBE-FB9C-333B3CC6C12E}"/>
          </ac:picMkLst>
        </pc:picChg>
      </pc:sldChg>
      <pc:sldChg chg="addSp delSp modSp mod">
        <pc:chgData name="Camilla Eriksson" userId="943f5e7e-e43e-4891-a0bd-b6c7cc2296e2" providerId="ADAL" clId="{FA953AE6-AAC0-4B68-9048-798A2E80AFD2}" dt="2024-04-25T11:06:33.292" v="12818" actId="113"/>
        <pc:sldMkLst>
          <pc:docMk/>
          <pc:sldMk cId="3674644942" sldId="2145703512"/>
        </pc:sldMkLst>
        <pc:spChg chg="mod">
          <ac:chgData name="Camilla Eriksson" userId="943f5e7e-e43e-4891-a0bd-b6c7cc2296e2" providerId="ADAL" clId="{FA953AE6-AAC0-4B68-9048-798A2E80AFD2}" dt="2024-04-25T10:53:24.815" v="12002" actId="20577"/>
          <ac:spMkLst>
            <pc:docMk/>
            <pc:sldMk cId="3674644942" sldId="2145703512"/>
            <ac:spMk id="2" creationId="{465B003A-0943-F3E8-D180-4205145EDAA8}"/>
          </ac:spMkLst>
        </pc:spChg>
        <pc:spChg chg="add del mod">
          <ac:chgData name="Camilla Eriksson" userId="943f5e7e-e43e-4891-a0bd-b6c7cc2296e2" providerId="ADAL" clId="{FA953AE6-AAC0-4B68-9048-798A2E80AFD2}" dt="2024-04-25T07:03:37.719" v="9763"/>
          <ac:spMkLst>
            <pc:docMk/>
            <pc:sldMk cId="3674644942" sldId="2145703512"/>
            <ac:spMk id="3" creationId="{3AC1DEE0-C503-44E4-45F8-9CB2340FA97B}"/>
          </ac:spMkLst>
        </pc:spChg>
        <pc:spChg chg="add mod">
          <ac:chgData name="Camilla Eriksson" userId="943f5e7e-e43e-4891-a0bd-b6c7cc2296e2" providerId="ADAL" clId="{FA953AE6-AAC0-4B68-9048-798A2E80AFD2}" dt="2024-04-25T07:03:37.733" v="9799"/>
          <ac:spMkLst>
            <pc:docMk/>
            <pc:sldMk cId="3674644942" sldId="2145703512"/>
            <ac:spMk id="6" creationId="{F67A2E84-59C3-CB1A-8B6F-D3271C661F66}"/>
          </ac:spMkLst>
        </pc:spChg>
        <pc:spChg chg="del">
          <ac:chgData name="Camilla Eriksson" userId="943f5e7e-e43e-4891-a0bd-b6c7cc2296e2" providerId="ADAL" clId="{FA953AE6-AAC0-4B68-9048-798A2E80AFD2}" dt="2024-04-25T07:03:37.625" v="9690"/>
          <ac:spMkLst>
            <pc:docMk/>
            <pc:sldMk cId="3674644942" sldId="2145703512"/>
            <ac:spMk id="7" creationId="{88EBA597-3983-7FB4-5B3B-BD959ECED5DA}"/>
          </ac:spMkLst>
        </pc:spChg>
        <pc:spChg chg="mod">
          <ac:chgData name="Camilla Eriksson" userId="943f5e7e-e43e-4891-a0bd-b6c7cc2296e2" providerId="ADAL" clId="{FA953AE6-AAC0-4B68-9048-798A2E80AFD2}" dt="2024-04-25T11:06:33.292" v="12818" actId="113"/>
          <ac:spMkLst>
            <pc:docMk/>
            <pc:sldMk cId="3674644942" sldId="2145703512"/>
            <ac:spMk id="34" creationId="{3C6885EF-2778-3D55-4151-A6F0DFB4F399}"/>
          </ac:spMkLst>
        </pc:spChg>
      </pc:sldChg>
      <pc:sldChg chg="addSp delSp modSp mod">
        <pc:chgData name="Camilla Eriksson" userId="943f5e7e-e43e-4891-a0bd-b6c7cc2296e2" providerId="ADAL" clId="{FA953AE6-AAC0-4B68-9048-798A2E80AFD2}" dt="2024-04-25T07:03:37.729" v="9791"/>
        <pc:sldMkLst>
          <pc:docMk/>
          <pc:sldMk cId="227721164" sldId="2145703513"/>
        </pc:sldMkLst>
        <pc:spChg chg="add mod">
          <ac:chgData name="Camilla Eriksson" userId="943f5e7e-e43e-4891-a0bd-b6c7cc2296e2" providerId="ADAL" clId="{FA953AE6-AAC0-4B68-9048-798A2E80AFD2}" dt="2024-04-16T19:17:23.291" v="148" actId="20577"/>
          <ac:spMkLst>
            <pc:docMk/>
            <pc:sldMk cId="227721164" sldId="2145703513"/>
            <ac:spMk id="4" creationId="{E5B1FA81-F2D9-D241-E3ED-88FB283EBCA3}"/>
          </ac:spMkLst>
        </pc:spChg>
        <pc:spChg chg="del">
          <ac:chgData name="Camilla Eriksson" userId="943f5e7e-e43e-4891-a0bd-b6c7cc2296e2" providerId="ADAL" clId="{FA953AE6-AAC0-4B68-9048-798A2E80AFD2}" dt="2024-04-25T07:03:37.603" v="9682"/>
          <ac:spMkLst>
            <pc:docMk/>
            <pc:sldMk cId="227721164" sldId="2145703513"/>
            <ac:spMk id="5" creationId="{EFE6AEC2-825A-09B8-76F6-608034353766}"/>
          </ac:spMkLst>
        </pc:spChg>
        <pc:spChg chg="add del mod">
          <ac:chgData name="Camilla Eriksson" userId="943f5e7e-e43e-4891-a0bd-b6c7cc2296e2" providerId="ADAL" clId="{FA953AE6-AAC0-4B68-9048-798A2E80AFD2}" dt="2024-04-25T07:03:37.718" v="9755"/>
          <ac:spMkLst>
            <pc:docMk/>
            <pc:sldMk cId="227721164" sldId="2145703513"/>
            <ac:spMk id="6" creationId="{E04CD890-6862-2AF2-AB04-9E22CC8DDA6F}"/>
          </ac:spMkLst>
        </pc:spChg>
        <pc:spChg chg="add mod">
          <ac:chgData name="Camilla Eriksson" userId="943f5e7e-e43e-4891-a0bd-b6c7cc2296e2" providerId="ADAL" clId="{FA953AE6-AAC0-4B68-9048-798A2E80AFD2}" dt="2024-04-25T07:03:37.729" v="9791"/>
          <ac:spMkLst>
            <pc:docMk/>
            <pc:sldMk cId="227721164" sldId="2145703513"/>
            <ac:spMk id="7" creationId="{562EC986-5B91-C088-44F7-67ED08F5E6A8}"/>
          </ac:spMkLst>
        </pc:spChg>
        <pc:spChg chg="mod">
          <ac:chgData name="Camilla Eriksson" userId="943f5e7e-e43e-4891-a0bd-b6c7cc2296e2" providerId="ADAL" clId="{FA953AE6-AAC0-4B68-9048-798A2E80AFD2}" dt="2024-04-16T19:15:58.101" v="120" actId="1076"/>
          <ac:spMkLst>
            <pc:docMk/>
            <pc:sldMk cId="227721164" sldId="2145703513"/>
            <ac:spMk id="9" creationId="{D05705C2-36CE-143C-1267-BC4339F099F4}"/>
          </ac:spMkLst>
        </pc:spChg>
        <pc:spChg chg="mod">
          <ac:chgData name="Camilla Eriksson" userId="943f5e7e-e43e-4891-a0bd-b6c7cc2296e2" providerId="ADAL" clId="{FA953AE6-AAC0-4B68-9048-798A2E80AFD2}" dt="2024-04-16T19:15:54.066" v="119" actId="14100"/>
          <ac:spMkLst>
            <pc:docMk/>
            <pc:sldMk cId="227721164" sldId="2145703513"/>
            <ac:spMk id="31" creationId="{B8B36379-C999-497B-8B42-7D992A32D62B}"/>
          </ac:spMkLst>
        </pc:spChg>
        <pc:picChg chg="add mod modCrop">
          <ac:chgData name="Camilla Eriksson" userId="943f5e7e-e43e-4891-a0bd-b6c7cc2296e2" providerId="ADAL" clId="{FA953AE6-AAC0-4B68-9048-798A2E80AFD2}" dt="2024-04-16T19:16:00.459" v="121" actId="1076"/>
          <ac:picMkLst>
            <pc:docMk/>
            <pc:sldMk cId="227721164" sldId="2145703513"/>
            <ac:picMk id="3" creationId="{9B23B351-9D1A-33FF-EA5F-C4D1EAE82DAF}"/>
          </ac:picMkLst>
        </pc:picChg>
      </pc:sldChg>
      <pc:sldChg chg="addSp delSp modSp mod">
        <pc:chgData name="Camilla Eriksson" userId="943f5e7e-e43e-4891-a0bd-b6c7cc2296e2" providerId="ADAL" clId="{FA953AE6-AAC0-4B68-9048-798A2E80AFD2}" dt="2024-04-25T11:30:12.086" v="13665" actId="20577"/>
        <pc:sldMkLst>
          <pc:docMk/>
          <pc:sldMk cId="3943548274" sldId="2145703514"/>
        </pc:sldMkLst>
        <pc:spChg chg="add del mod">
          <ac:chgData name="Camilla Eriksson" userId="943f5e7e-e43e-4891-a0bd-b6c7cc2296e2" providerId="ADAL" clId="{FA953AE6-AAC0-4B68-9048-798A2E80AFD2}" dt="2024-04-25T07:03:37.721" v="9776"/>
          <ac:spMkLst>
            <pc:docMk/>
            <pc:sldMk cId="3943548274" sldId="2145703514"/>
            <ac:spMk id="3" creationId="{CB90413B-F304-3826-AFF5-AC1414CE6370}"/>
          </ac:spMkLst>
        </pc:spChg>
        <pc:spChg chg="del">
          <ac:chgData name="Camilla Eriksson" userId="943f5e7e-e43e-4891-a0bd-b6c7cc2296e2" providerId="ADAL" clId="{FA953AE6-AAC0-4B68-9048-798A2E80AFD2}" dt="2024-04-25T07:03:37.669" v="9703"/>
          <ac:spMkLst>
            <pc:docMk/>
            <pc:sldMk cId="3943548274" sldId="2145703514"/>
            <ac:spMk id="5" creationId="{610857DD-DD81-EA3F-D228-F9A44603CEE7}"/>
          </ac:spMkLst>
        </pc:spChg>
        <pc:spChg chg="add mod">
          <ac:chgData name="Camilla Eriksson" userId="943f5e7e-e43e-4891-a0bd-b6c7cc2296e2" providerId="ADAL" clId="{FA953AE6-AAC0-4B68-9048-798A2E80AFD2}" dt="2024-04-25T07:03:37.740" v="9812"/>
          <ac:spMkLst>
            <pc:docMk/>
            <pc:sldMk cId="3943548274" sldId="2145703514"/>
            <ac:spMk id="6" creationId="{2020E897-B593-43C1-1601-EF0B3638B037}"/>
          </ac:spMkLst>
        </pc:spChg>
        <pc:spChg chg="mod">
          <ac:chgData name="Camilla Eriksson" userId="943f5e7e-e43e-4891-a0bd-b6c7cc2296e2" providerId="ADAL" clId="{FA953AE6-AAC0-4B68-9048-798A2E80AFD2}" dt="2024-04-25T11:30:12.086" v="13665" actId="20577"/>
          <ac:spMkLst>
            <pc:docMk/>
            <pc:sldMk cId="3943548274" sldId="2145703514"/>
            <ac:spMk id="14" creationId="{514066C0-69F5-3FD5-D75A-82682FFDD4F4}"/>
          </ac:spMkLst>
        </pc:spChg>
        <pc:picChg chg="mod">
          <ac:chgData name="Camilla Eriksson" userId="943f5e7e-e43e-4891-a0bd-b6c7cc2296e2" providerId="ADAL" clId="{FA953AE6-AAC0-4B68-9048-798A2E80AFD2}" dt="2024-04-25T11:29:14.303" v="13631" actId="1076"/>
          <ac:picMkLst>
            <pc:docMk/>
            <pc:sldMk cId="3943548274" sldId="2145703514"/>
            <ac:picMk id="42" creationId="{6CA457DE-2E57-0518-2F94-3D33E25A067B}"/>
          </ac:picMkLst>
        </pc:picChg>
      </pc:sldChg>
      <pc:sldChg chg="addSp delSp modSp mod">
        <pc:chgData name="Camilla Eriksson" userId="943f5e7e-e43e-4891-a0bd-b6c7cc2296e2" providerId="ADAL" clId="{FA953AE6-AAC0-4B68-9048-798A2E80AFD2}" dt="2024-04-25T11:31:13.203" v="13671" actId="1036"/>
        <pc:sldMkLst>
          <pc:docMk/>
          <pc:sldMk cId="3718249619" sldId="2145703516"/>
        </pc:sldMkLst>
        <pc:spChg chg="add del mod">
          <ac:chgData name="Camilla Eriksson" userId="943f5e7e-e43e-4891-a0bd-b6c7cc2296e2" providerId="ADAL" clId="{FA953AE6-AAC0-4B68-9048-798A2E80AFD2}" dt="2024-04-25T07:03:37.721" v="9777"/>
          <ac:spMkLst>
            <pc:docMk/>
            <pc:sldMk cId="3718249619" sldId="2145703516"/>
            <ac:spMk id="3" creationId="{0074EB5C-EA6D-82E5-B9ED-A0D9D645D558}"/>
          </ac:spMkLst>
        </pc:spChg>
        <pc:spChg chg="del">
          <ac:chgData name="Camilla Eriksson" userId="943f5e7e-e43e-4891-a0bd-b6c7cc2296e2" providerId="ADAL" clId="{FA953AE6-AAC0-4B68-9048-798A2E80AFD2}" dt="2024-04-25T07:03:37.672" v="9704"/>
          <ac:spMkLst>
            <pc:docMk/>
            <pc:sldMk cId="3718249619" sldId="2145703516"/>
            <ac:spMk id="5" creationId="{5110A543-5D1B-3C64-9D7E-D099F6B800A4}"/>
          </ac:spMkLst>
        </pc:spChg>
        <pc:spChg chg="add mod">
          <ac:chgData name="Camilla Eriksson" userId="943f5e7e-e43e-4891-a0bd-b6c7cc2296e2" providerId="ADAL" clId="{FA953AE6-AAC0-4B68-9048-798A2E80AFD2}" dt="2024-04-25T07:03:37.741" v="9813"/>
          <ac:spMkLst>
            <pc:docMk/>
            <pc:sldMk cId="3718249619" sldId="2145703516"/>
            <ac:spMk id="7" creationId="{FAD4BBBD-B030-0EF3-C558-6D856C9AFC74}"/>
          </ac:spMkLst>
        </pc:spChg>
        <pc:spChg chg="mod">
          <ac:chgData name="Camilla Eriksson" userId="943f5e7e-e43e-4891-a0bd-b6c7cc2296e2" providerId="ADAL" clId="{FA953AE6-AAC0-4B68-9048-798A2E80AFD2}" dt="2024-04-25T11:30:48.454" v="13668" actId="20577"/>
          <ac:spMkLst>
            <pc:docMk/>
            <pc:sldMk cId="3718249619" sldId="2145703516"/>
            <ac:spMk id="28" creationId="{5D5733D4-D7AB-DA38-ACDA-7F90112D4391}"/>
          </ac:spMkLst>
        </pc:spChg>
        <pc:picChg chg="mod">
          <ac:chgData name="Camilla Eriksson" userId="943f5e7e-e43e-4891-a0bd-b6c7cc2296e2" providerId="ADAL" clId="{FA953AE6-AAC0-4B68-9048-798A2E80AFD2}" dt="2024-04-25T11:31:13.203" v="13671" actId="1036"/>
          <ac:picMkLst>
            <pc:docMk/>
            <pc:sldMk cId="3718249619" sldId="2145703516"/>
            <ac:picMk id="16" creationId="{812D66C7-9069-3237-6CE8-F76A98D75E14}"/>
          </ac:picMkLst>
        </pc:picChg>
      </pc:sldChg>
      <pc:sldChg chg="addSp delSp modSp mod">
        <pc:chgData name="Camilla Eriksson" userId="943f5e7e-e43e-4891-a0bd-b6c7cc2296e2" providerId="ADAL" clId="{FA953AE6-AAC0-4B68-9048-798A2E80AFD2}" dt="2024-04-25T11:18:58.589" v="13434" actId="114"/>
        <pc:sldMkLst>
          <pc:docMk/>
          <pc:sldMk cId="419135943" sldId="2145703517"/>
        </pc:sldMkLst>
        <pc:spChg chg="mod">
          <ac:chgData name="Camilla Eriksson" userId="943f5e7e-e43e-4891-a0bd-b6c7cc2296e2" providerId="ADAL" clId="{FA953AE6-AAC0-4B68-9048-798A2E80AFD2}" dt="2024-04-25T11:18:37.663" v="13432" actId="20577"/>
          <ac:spMkLst>
            <pc:docMk/>
            <pc:sldMk cId="419135943" sldId="2145703517"/>
            <ac:spMk id="2" creationId="{00000000-0000-0000-0000-000000000000}"/>
          </ac:spMkLst>
        </pc:spChg>
        <pc:spChg chg="add del mod">
          <ac:chgData name="Camilla Eriksson" userId="943f5e7e-e43e-4891-a0bd-b6c7cc2296e2" providerId="ADAL" clId="{FA953AE6-AAC0-4B68-9048-798A2E80AFD2}" dt="2024-04-25T07:03:37.720" v="9770"/>
          <ac:spMkLst>
            <pc:docMk/>
            <pc:sldMk cId="419135943" sldId="2145703517"/>
            <ac:spMk id="4" creationId="{CBCCCD33-695D-597E-6B5F-9593D81810BF}"/>
          </ac:spMkLst>
        </pc:spChg>
        <pc:spChg chg="add mod">
          <ac:chgData name="Camilla Eriksson" userId="943f5e7e-e43e-4891-a0bd-b6c7cc2296e2" providerId="ADAL" clId="{FA953AE6-AAC0-4B68-9048-798A2E80AFD2}" dt="2024-04-25T07:03:37.737" v="9806"/>
          <ac:spMkLst>
            <pc:docMk/>
            <pc:sldMk cId="419135943" sldId="2145703517"/>
            <ac:spMk id="7" creationId="{4784096B-9E62-48BA-2109-9DCCAD7A2170}"/>
          </ac:spMkLst>
        </pc:spChg>
        <pc:spChg chg="del">
          <ac:chgData name="Camilla Eriksson" userId="943f5e7e-e43e-4891-a0bd-b6c7cc2296e2" providerId="ADAL" clId="{FA953AE6-AAC0-4B68-9048-798A2E80AFD2}" dt="2024-04-25T07:03:37.648" v="9697"/>
          <ac:spMkLst>
            <pc:docMk/>
            <pc:sldMk cId="419135943" sldId="2145703517"/>
            <ac:spMk id="12" creationId="{3C120DD4-1349-19A3-92F1-B21064A424AC}"/>
          </ac:spMkLst>
        </pc:spChg>
        <pc:spChg chg="mod">
          <ac:chgData name="Camilla Eriksson" userId="943f5e7e-e43e-4891-a0bd-b6c7cc2296e2" providerId="ADAL" clId="{FA953AE6-AAC0-4B68-9048-798A2E80AFD2}" dt="2024-04-25T11:18:52.528" v="13433" actId="114"/>
          <ac:spMkLst>
            <pc:docMk/>
            <pc:sldMk cId="419135943" sldId="2145703517"/>
            <ac:spMk id="25" creationId="{50F4B1AB-A9BA-5E3B-0175-31AC2E7329DC}"/>
          </ac:spMkLst>
        </pc:spChg>
        <pc:spChg chg="mod">
          <ac:chgData name="Camilla Eriksson" userId="943f5e7e-e43e-4891-a0bd-b6c7cc2296e2" providerId="ADAL" clId="{FA953AE6-AAC0-4B68-9048-798A2E80AFD2}" dt="2024-04-25T11:18:58.589" v="13434" actId="114"/>
          <ac:spMkLst>
            <pc:docMk/>
            <pc:sldMk cId="419135943" sldId="2145703517"/>
            <ac:spMk id="28" creationId="{18EDB97D-8CE1-6845-57AA-DAD17DCC7956}"/>
          </ac:spMkLst>
        </pc:spChg>
      </pc:sldChg>
      <pc:sldChg chg="addSp delSp modSp mod">
        <pc:chgData name="Camilla Eriksson" userId="943f5e7e-e43e-4891-a0bd-b6c7cc2296e2" providerId="ADAL" clId="{FA953AE6-AAC0-4B68-9048-798A2E80AFD2}" dt="2024-04-25T11:22:01.748" v="13463" actId="20577"/>
        <pc:sldMkLst>
          <pc:docMk/>
          <pc:sldMk cId="4206528161" sldId="2145703518"/>
        </pc:sldMkLst>
        <pc:spChg chg="mod">
          <ac:chgData name="Camilla Eriksson" userId="943f5e7e-e43e-4891-a0bd-b6c7cc2296e2" providerId="ADAL" clId="{FA953AE6-AAC0-4B68-9048-798A2E80AFD2}" dt="2024-04-25T11:22:01.748" v="13463" actId="20577"/>
          <ac:spMkLst>
            <pc:docMk/>
            <pc:sldMk cId="4206528161" sldId="2145703518"/>
            <ac:spMk id="6" creationId="{24C780A6-8EE9-4A91-9156-6677DF147749}"/>
          </ac:spMkLst>
        </pc:spChg>
        <pc:spChg chg="add del mod">
          <ac:chgData name="Camilla Eriksson" userId="943f5e7e-e43e-4891-a0bd-b6c7cc2296e2" providerId="ADAL" clId="{FA953AE6-AAC0-4B68-9048-798A2E80AFD2}" dt="2024-04-25T07:03:37.720" v="9771"/>
          <ac:spMkLst>
            <pc:docMk/>
            <pc:sldMk cId="4206528161" sldId="2145703518"/>
            <ac:spMk id="7" creationId="{91AC1D2A-B892-FE63-C1A9-F81DBF136218}"/>
          </ac:spMkLst>
        </pc:spChg>
        <pc:spChg chg="del">
          <ac:chgData name="Camilla Eriksson" userId="943f5e7e-e43e-4891-a0bd-b6c7cc2296e2" providerId="ADAL" clId="{FA953AE6-AAC0-4B68-9048-798A2E80AFD2}" dt="2024-04-25T07:03:37.651" v="9698"/>
          <ac:spMkLst>
            <pc:docMk/>
            <pc:sldMk cId="4206528161" sldId="2145703518"/>
            <ac:spMk id="12" creationId="{3C120DD4-1349-19A3-92F1-B21064A424AC}"/>
          </ac:spMkLst>
        </pc:spChg>
        <pc:spChg chg="add mod">
          <ac:chgData name="Camilla Eriksson" userId="943f5e7e-e43e-4891-a0bd-b6c7cc2296e2" providerId="ADAL" clId="{FA953AE6-AAC0-4B68-9048-798A2E80AFD2}" dt="2024-04-25T07:03:37.738" v="9807"/>
          <ac:spMkLst>
            <pc:docMk/>
            <pc:sldMk cId="4206528161" sldId="2145703518"/>
            <ac:spMk id="14" creationId="{E72FFED4-D09B-1F62-0BE6-635961D53FFC}"/>
          </ac:spMkLst>
        </pc:spChg>
      </pc:sldChg>
      <pc:sldChg chg="addSp delSp modSp mod">
        <pc:chgData name="Camilla Eriksson" userId="943f5e7e-e43e-4891-a0bd-b6c7cc2296e2" providerId="ADAL" clId="{FA953AE6-AAC0-4B68-9048-798A2E80AFD2}" dt="2024-04-25T07:03:37.738" v="9808"/>
        <pc:sldMkLst>
          <pc:docMk/>
          <pc:sldMk cId="1701786291" sldId="2145703519"/>
        </pc:sldMkLst>
        <pc:spChg chg="add del mod">
          <ac:chgData name="Camilla Eriksson" userId="943f5e7e-e43e-4891-a0bd-b6c7cc2296e2" providerId="ADAL" clId="{FA953AE6-AAC0-4B68-9048-798A2E80AFD2}" dt="2024-04-25T07:03:37.720" v="9772"/>
          <ac:spMkLst>
            <pc:docMk/>
            <pc:sldMk cId="1701786291" sldId="2145703519"/>
            <ac:spMk id="7" creationId="{21D2E384-F9EC-B101-2FA8-8A74D5EFFF66}"/>
          </ac:spMkLst>
        </pc:spChg>
        <pc:spChg chg="del">
          <ac:chgData name="Camilla Eriksson" userId="943f5e7e-e43e-4891-a0bd-b6c7cc2296e2" providerId="ADAL" clId="{FA953AE6-AAC0-4B68-9048-798A2E80AFD2}" dt="2024-04-25T07:03:37.654" v="9699"/>
          <ac:spMkLst>
            <pc:docMk/>
            <pc:sldMk cId="1701786291" sldId="2145703519"/>
            <ac:spMk id="12" creationId="{3C120DD4-1349-19A3-92F1-B21064A424AC}"/>
          </ac:spMkLst>
        </pc:spChg>
        <pc:spChg chg="mod">
          <ac:chgData name="Camilla Eriksson" userId="943f5e7e-e43e-4891-a0bd-b6c7cc2296e2" providerId="ADAL" clId="{FA953AE6-AAC0-4B68-9048-798A2E80AFD2}" dt="2024-04-17T06:50:16.563" v="7903" actId="20577"/>
          <ac:spMkLst>
            <pc:docMk/>
            <pc:sldMk cId="1701786291" sldId="2145703519"/>
            <ac:spMk id="13" creationId="{4ADF2919-8423-4B0D-BF43-BE4CC13AEFC3}"/>
          </ac:spMkLst>
        </pc:spChg>
        <pc:spChg chg="add mod">
          <ac:chgData name="Camilla Eriksson" userId="943f5e7e-e43e-4891-a0bd-b6c7cc2296e2" providerId="ADAL" clId="{FA953AE6-AAC0-4B68-9048-798A2E80AFD2}" dt="2024-04-25T07:03:37.738" v="9808"/>
          <ac:spMkLst>
            <pc:docMk/>
            <pc:sldMk cId="1701786291" sldId="2145703519"/>
            <ac:spMk id="14" creationId="{38842F9A-2879-80E9-28DC-8E36D0D27EA1}"/>
          </ac:spMkLst>
        </pc:spChg>
      </pc:sldChg>
      <pc:sldChg chg="addSp delSp modSp">
        <pc:chgData name="Camilla Eriksson" userId="943f5e7e-e43e-4891-a0bd-b6c7cc2296e2" providerId="ADAL" clId="{FA953AE6-AAC0-4B68-9048-798A2E80AFD2}" dt="2024-04-25T07:03:37.739" v="9810"/>
        <pc:sldMkLst>
          <pc:docMk/>
          <pc:sldMk cId="760200207" sldId="2145703521"/>
        </pc:sldMkLst>
        <pc:spChg chg="add del mod">
          <ac:chgData name="Camilla Eriksson" userId="943f5e7e-e43e-4891-a0bd-b6c7cc2296e2" providerId="ADAL" clId="{FA953AE6-AAC0-4B68-9048-798A2E80AFD2}" dt="2024-04-25T07:03:37.720" v="9774"/>
          <ac:spMkLst>
            <pc:docMk/>
            <pc:sldMk cId="760200207" sldId="2145703521"/>
            <ac:spMk id="3" creationId="{9286361E-E567-27B7-6AD9-F947EECEE5C5}"/>
          </ac:spMkLst>
        </pc:spChg>
        <pc:spChg chg="add mod">
          <ac:chgData name="Camilla Eriksson" userId="943f5e7e-e43e-4891-a0bd-b6c7cc2296e2" providerId="ADAL" clId="{FA953AE6-AAC0-4B68-9048-798A2E80AFD2}" dt="2024-04-25T07:03:37.739" v="9810"/>
          <ac:spMkLst>
            <pc:docMk/>
            <pc:sldMk cId="760200207" sldId="2145703521"/>
            <ac:spMk id="4" creationId="{9F46004A-B009-4968-576B-7DFE38BEDB8E}"/>
          </ac:spMkLst>
        </pc:spChg>
        <pc:spChg chg="del">
          <ac:chgData name="Camilla Eriksson" userId="943f5e7e-e43e-4891-a0bd-b6c7cc2296e2" providerId="ADAL" clId="{FA953AE6-AAC0-4B68-9048-798A2E80AFD2}" dt="2024-04-25T07:03:37.663" v="9701"/>
          <ac:spMkLst>
            <pc:docMk/>
            <pc:sldMk cId="760200207" sldId="2145703521"/>
            <ac:spMk id="6" creationId="{8506596B-CD5A-8E51-3F94-A861566E9764}"/>
          </ac:spMkLst>
        </pc:spChg>
      </pc:sldChg>
      <pc:sldChg chg="addSp delSp modSp new del mod modClrScheme chgLayout">
        <pc:chgData name="Camilla Eriksson" userId="943f5e7e-e43e-4891-a0bd-b6c7cc2296e2" providerId="ADAL" clId="{FA953AE6-AAC0-4B68-9048-798A2E80AFD2}" dt="2024-04-25T10:50:33.722" v="12001" actId="47"/>
        <pc:sldMkLst>
          <pc:docMk/>
          <pc:sldMk cId="1735767565" sldId="2145703522"/>
        </pc:sldMkLst>
        <pc:spChg chg="del mod ord">
          <ac:chgData name="Camilla Eriksson" userId="943f5e7e-e43e-4891-a0bd-b6c7cc2296e2" providerId="ADAL" clId="{FA953AE6-AAC0-4B68-9048-798A2E80AFD2}" dt="2024-04-16T19:27:06.073" v="450" actId="700"/>
          <ac:spMkLst>
            <pc:docMk/>
            <pc:sldMk cId="1735767565" sldId="2145703522"/>
            <ac:spMk id="2" creationId="{0D7E7066-BF2E-C3B3-BAE8-A761426FCA81}"/>
          </ac:spMkLst>
        </pc:spChg>
        <pc:spChg chg="add del mod">
          <ac:chgData name="Camilla Eriksson" userId="943f5e7e-e43e-4891-a0bd-b6c7cc2296e2" providerId="ADAL" clId="{FA953AE6-AAC0-4B68-9048-798A2E80AFD2}" dt="2024-04-25T07:03:37.719" v="9765"/>
          <ac:spMkLst>
            <pc:docMk/>
            <pc:sldMk cId="1735767565" sldId="2145703522"/>
            <ac:spMk id="2" creationId="{DEA3B6A1-51D4-EA38-DBDB-C700644E7CC5}"/>
          </ac:spMkLst>
        </pc:spChg>
        <pc:spChg chg="del mod ord">
          <ac:chgData name="Camilla Eriksson" userId="943f5e7e-e43e-4891-a0bd-b6c7cc2296e2" providerId="ADAL" clId="{FA953AE6-AAC0-4B68-9048-798A2E80AFD2}" dt="2024-04-25T07:03:37.630" v="9692"/>
          <ac:spMkLst>
            <pc:docMk/>
            <pc:sldMk cId="1735767565" sldId="2145703522"/>
            <ac:spMk id="3" creationId="{17B8311B-25E5-DA56-7C4B-550B49C0F97D}"/>
          </ac:spMkLst>
        </pc:spChg>
        <pc:spChg chg="mod ord">
          <ac:chgData name="Camilla Eriksson" userId="943f5e7e-e43e-4891-a0bd-b6c7cc2296e2" providerId="ADAL" clId="{FA953AE6-AAC0-4B68-9048-798A2E80AFD2}" dt="2024-04-16T19:27:06.073" v="450" actId="700"/>
          <ac:spMkLst>
            <pc:docMk/>
            <pc:sldMk cId="1735767565" sldId="2145703522"/>
            <ac:spMk id="4" creationId="{63886C13-F98D-CBBB-A17A-F1CEDDCF615A}"/>
          </ac:spMkLst>
        </pc:spChg>
        <pc:spChg chg="add mod">
          <ac:chgData name="Camilla Eriksson" userId="943f5e7e-e43e-4891-a0bd-b6c7cc2296e2" providerId="ADAL" clId="{FA953AE6-AAC0-4B68-9048-798A2E80AFD2}" dt="2024-04-25T07:03:37.734" v="9801"/>
          <ac:spMkLst>
            <pc:docMk/>
            <pc:sldMk cId="1735767565" sldId="2145703522"/>
            <ac:spMk id="5" creationId="{434864D6-31F1-6B58-45DF-6902DAA52A8B}"/>
          </ac:spMkLst>
        </pc:spChg>
        <pc:spChg chg="del mod ord">
          <ac:chgData name="Camilla Eriksson" userId="943f5e7e-e43e-4891-a0bd-b6c7cc2296e2" providerId="ADAL" clId="{FA953AE6-AAC0-4B68-9048-798A2E80AFD2}" dt="2024-04-16T19:27:06.073" v="450" actId="700"/>
          <ac:spMkLst>
            <pc:docMk/>
            <pc:sldMk cId="1735767565" sldId="2145703522"/>
            <ac:spMk id="5" creationId="{6DC3D799-5780-873E-D496-BFC0F3189B3E}"/>
          </ac:spMkLst>
        </pc:spChg>
        <pc:spChg chg="del mod ord">
          <ac:chgData name="Camilla Eriksson" userId="943f5e7e-e43e-4891-a0bd-b6c7cc2296e2" providerId="ADAL" clId="{FA953AE6-AAC0-4B68-9048-798A2E80AFD2}" dt="2024-04-16T19:27:06.073" v="450" actId="700"/>
          <ac:spMkLst>
            <pc:docMk/>
            <pc:sldMk cId="1735767565" sldId="2145703522"/>
            <ac:spMk id="6" creationId="{5375D8FE-7A79-39DD-EE6D-B59F551FA749}"/>
          </ac:spMkLst>
        </pc:spChg>
        <pc:spChg chg="del">
          <ac:chgData name="Camilla Eriksson" userId="943f5e7e-e43e-4891-a0bd-b6c7cc2296e2" providerId="ADAL" clId="{FA953AE6-AAC0-4B68-9048-798A2E80AFD2}" dt="2024-04-16T19:27:06.073" v="450" actId="700"/>
          <ac:spMkLst>
            <pc:docMk/>
            <pc:sldMk cId="1735767565" sldId="2145703522"/>
            <ac:spMk id="7" creationId="{A954A22A-5051-03DB-F06B-D5D958020B5A}"/>
          </ac:spMkLst>
        </pc:spChg>
        <pc:spChg chg="del">
          <ac:chgData name="Camilla Eriksson" userId="943f5e7e-e43e-4891-a0bd-b6c7cc2296e2" providerId="ADAL" clId="{FA953AE6-AAC0-4B68-9048-798A2E80AFD2}" dt="2024-04-16T19:27:06.073" v="450" actId="700"/>
          <ac:spMkLst>
            <pc:docMk/>
            <pc:sldMk cId="1735767565" sldId="2145703522"/>
            <ac:spMk id="8" creationId="{F161C935-FBE0-D53C-4092-B2ADC72BA7F7}"/>
          </ac:spMkLst>
        </pc:spChg>
        <pc:spChg chg="del">
          <ac:chgData name="Camilla Eriksson" userId="943f5e7e-e43e-4891-a0bd-b6c7cc2296e2" providerId="ADAL" clId="{FA953AE6-AAC0-4B68-9048-798A2E80AFD2}" dt="2024-04-16T19:27:06.073" v="450" actId="700"/>
          <ac:spMkLst>
            <pc:docMk/>
            <pc:sldMk cId="1735767565" sldId="2145703522"/>
            <ac:spMk id="9" creationId="{CD4CF3EE-2C87-F08F-88BA-6F26C9304087}"/>
          </ac:spMkLst>
        </pc:spChg>
        <pc:spChg chg="del">
          <ac:chgData name="Camilla Eriksson" userId="943f5e7e-e43e-4891-a0bd-b6c7cc2296e2" providerId="ADAL" clId="{FA953AE6-AAC0-4B68-9048-798A2E80AFD2}" dt="2024-04-16T19:27:06.073" v="450" actId="700"/>
          <ac:spMkLst>
            <pc:docMk/>
            <pc:sldMk cId="1735767565" sldId="2145703522"/>
            <ac:spMk id="10" creationId="{A325AF18-B936-8925-B8D5-77DEFACA542C}"/>
          </ac:spMkLst>
        </pc:spChg>
        <pc:spChg chg="add mod ord">
          <ac:chgData name="Camilla Eriksson" userId="943f5e7e-e43e-4891-a0bd-b6c7cc2296e2" providerId="ADAL" clId="{FA953AE6-AAC0-4B68-9048-798A2E80AFD2}" dt="2024-04-16T19:27:06.073" v="450" actId="700"/>
          <ac:spMkLst>
            <pc:docMk/>
            <pc:sldMk cId="1735767565" sldId="2145703522"/>
            <ac:spMk id="11" creationId="{FFDBBD1E-72BE-0EE7-F35C-447AADA84C66}"/>
          </ac:spMkLst>
        </pc:spChg>
        <pc:spChg chg="add mod ord">
          <ac:chgData name="Camilla Eriksson" userId="943f5e7e-e43e-4891-a0bd-b6c7cc2296e2" providerId="ADAL" clId="{FA953AE6-AAC0-4B68-9048-798A2E80AFD2}" dt="2024-04-16T19:27:06.073" v="450" actId="700"/>
          <ac:spMkLst>
            <pc:docMk/>
            <pc:sldMk cId="1735767565" sldId="2145703522"/>
            <ac:spMk id="12" creationId="{483F3EF5-7C01-2AB6-0FF2-D3A13195E30F}"/>
          </ac:spMkLst>
        </pc:spChg>
        <pc:spChg chg="add mod ord">
          <ac:chgData name="Camilla Eriksson" userId="943f5e7e-e43e-4891-a0bd-b6c7cc2296e2" providerId="ADAL" clId="{FA953AE6-AAC0-4B68-9048-798A2E80AFD2}" dt="2024-04-16T19:31:58.890" v="1175" actId="313"/>
          <ac:spMkLst>
            <pc:docMk/>
            <pc:sldMk cId="1735767565" sldId="2145703522"/>
            <ac:spMk id="13" creationId="{10F8CAB3-7F5C-71F5-D9F3-27A94D92BDA8}"/>
          </ac:spMkLst>
        </pc:spChg>
        <pc:picChg chg="add mod">
          <ac:chgData name="Camilla Eriksson" userId="943f5e7e-e43e-4891-a0bd-b6c7cc2296e2" providerId="ADAL" clId="{FA953AE6-AAC0-4B68-9048-798A2E80AFD2}" dt="2024-04-16T19:31:51.849" v="1173" actId="1076"/>
          <ac:picMkLst>
            <pc:docMk/>
            <pc:sldMk cId="1735767565" sldId="2145703522"/>
            <ac:picMk id="14" creationId="{722E31CC-1CD9-2502-8791-38C3A3AAE8AD}"/>
          </ac:picMkLst>
        </pc:picChg>
      </pc:sldChg>
      <pc:sldChg chg="addSp delSp modSp new mod modClrScheme chgLayout">
        <pc:chgData name="Camilla Eriksson" userId="943f5e7e-e43e-4891-a0bd-b6c7cc2296e2" providerId="ADAL" clId="{FA953AE6-AAC0-4B68-9048-798A2E80AFD2}" dt="2024-04-25T10:22:45.932" v="11021" actId="790"/>
        <pc:sldMkLst>
          <pc:docMk/>
          <pc:sldMk cId="2155046865" sldId="2145703523"/>
        </pc:sldMkLst>
        <pc:spChg chg="mod ord">
          <ac:chgData name="Camilla Eriksson" userId="943f5e7e-e43e-4891-a0bd-b6c7cc2296e2" providerId="ADAL" clId="{FA953AE6-AAC0-4B68-9048-798A2E80AFD2}" dt="2024-04-16T19:36:51.527" v="1401" actId="20577"/>
          <ac:spMkLst>
            <pc:docMk/>
            <pc:sldMk cId="2155046865" sldId="2145703523"/>
            <ac:spMk id="2" creationId="{CFF66B6A-B31F-90D2-45A5-E0C1745E1DF7}"/>
          </ac:spMkLst>
        </pc:spChg>
        <pc:spChg chg="del mod ord">
          <ac:chgData name="Camilla Eriksson" userId="943f5e7e-e43e-4891-a0bd-b6c7cc2296e2" providerId="ADAL" clId="{FA953AE6-AAC0-4B68-9048-798A2E80AFD2}" dt="2024-04-25T07:03:37.595" v="9679"/>
          <ac:spMkLst>
            <pc:docMk/>
            <pc:sldMk cId="2155046865" sldId="2145703523"/>
            <ac:spMk id="3" creationId="{ABFD6E96-8595-426C-8509-72B7877A8F7E}"/>
          </ac:spMkLst>
        </pc:spChg>
        <pc:spChg chg="mod ord">
          <ac:chgData name="Camilla Eriksson" userId="943f5e7e-e43e-4891-a0bd-b6c7cc2296e2" providerId="ADAL" clId="{FA953AE6-AAC0-4B68-9048-798A2E80AFD2}" dt="2024-04-16T20:03:14.839" v="4168" actId="20577"/>
          <ac:spMkLst>
            <pc:docMk/>
            <pc:sldMk cId="2155046865" sldId="2145703523"/>
            <ac:spMk id="4" creationId="{90EC8D48-2FFB-7F0C-68CB-CF26016BB10B}"/>
          </ac:spMkLst>
        </pc:spChg>
        <pc:spChg chg="add del mod">
          <ac:chgData name="Camilla Eriksson" userId="943f5e7e-e43e-4891-a0bd-b6c7cc2296e2" providerId="ADAL" clId="{FA953AE6-AAC0-4B68-9048-798A2E80AFD2}" dt="2024-04-25T07:03:37.717" v="9752"/>
          <ac:spMkLst>
            <pc:docMk/>
            <pc:sldMk cId="2155046865" sldId="2145703523"/>
            <ac:spMk id="5" creationId="{E1BE19F6-485B-E598-4A94-405A034A3CCF}"/>
          </ac:spMkLst>
        </pc:spChg>
        <pc:spChg chg="del mod ord">
          <ac:chgData name="Camilla Eriksson" userId="943f5e7e-e43e-4891-a0bd-b6c7cc2296e2" providerId="ADAL" clId="{FA953AE6-AAC0-4B68-9048-798A2E80AFD2}" dt="2024-04-16T19:36:03.425" v="1277" actId="700"/>
          <ac:spMkLst>
            <pc:docMk/>
            <pc:sldMk cId="2155046865" sldId="2145703523"/>
            <ac:spMk id="5" creationId="{EC8DFEA0-9BD8-B988-188F-F2851D4A17E5}"/>
          </ac:spMkLst>
        </pc:spChg>
        <pc:spChg chg="add del mod ord">
          <ac:chgData name="Camilla Eriksson" userId="943f5e7e-e43e-4891-a0bd-b6c7cc2296e2" providerId="ADAL" clId="{FA953AE6-AAC0-4B68-9048-798A2E80AFD2}" dt="2024-04-16T19:36:08.621" v="1278" actId="478"/>
          <ac:spMkLst>
            <pc:docMk/>
            <pc:sldMk cId="2155046865" sldId="2145703523"/>
            <ac:spMk id="6" creationId="{3242F110-112E-6802-C0E7-A56AF6D0417C}"/>
          </ac:spMkLst>
        </pc:spChg>
        <pc:spChg chg="add mod">
          <ac:chgData name="Camilla Eriksson" userId="943f5e7e-e43e-4891-a0bd-b6c7cc2296e2" providerId="ADAL" clId="{FA953AE6-AAC0-4B68-9048-798A2E80AFD2}" dt="2024-04-25T07:03:37.728" v="9788"/>
          <ac:spMkLst>
            <pc:docMk/>
            <pc:sldMk cId="2155046865" sldId="2145703523"/>
            <ac:spMk id="6" creationId="{952AEA1B-9334-5BAC-CBE3-B5C1D431B0C8}"/>
          </ac:spMkLst>
        </pc:spChg>
        <pc:spChg chg="add mod ord">
          <ac:chgData name="Camilla Eriksson" userId="943f5e7e-e43e-4891-a0bd-b6c7cc2296e2" providerId="ADAL" clId="{FA953AE6-AAC0-4B68-9048-798A2E80AFD2}" dt="2024-04-25T10:22:45.932" v="11021" actId="790"/>
          <ac:spMkLst>
            <pc:docMk/>
            <pc:sldMk cId="2155046865" sldId="2145703523"/>
            <ac:spMk id="7" creationId="{928202CD-021D-B387-1FF8-826999EAAEC3}"/>
          </ac:spMkLst>
        </pc:spChg>
        <pc:spChg chg="add del mod ord">
          <ac:chgData name="Camilla Eriksson" userId="943f5e7e-e43e-4891-a0bd-b6c7cc2296e2" providerId="ADAL" clId="{FA953AE6-AAC0-4B68-9048-798A2E80AFD2}" dt="2024-04-25T10:21:17.142" v="10998" actId="478"/>
          <ac:spMkLst>
            <pc:docMk/>
            <pc:sldMk cId="2155046865" sldId="2145703523"/>
            <ac:spMk id="8" creationId="{D559142A-F349-33C8-68BB-C5C195D8C48F}"/>
          </ac:spMkLst>
        </pc:spChg>
        <pc:spChg chg="add mod">
          <ac:chgData name="Camilla Eriksson" userId="943f5e7e-e43e-4891-a0bd-b6c7cc2296e2" providerId="ADAL" clId="{FA953AE6-AAC0-4B68-9048-798A2E80AFD2}" dt="2024-04-25T10:22:36.109" v="11020" actId="20577"/>
          <ac:spMkLst>
            <pc:docMk/>
            <pc:sldMk cId="2155046865" sldId="2145703523"/>
            <ac:spMk id="9" creationId="{BF6C1D64-B5CF-C865-7FA5-82921E4B6370}"/>
          </ac:spMkLst>
        </pc:spChg>
        <pc:picChg chg="add mod">
          <ac:chgData name="Camilla Eriksson" userId="943f5e7e-e43e-4891-a0bd-b6c7cc2296e2" providerId="ADAL" clId="{FA953AE6-AAC0-4B68-9048-798A2E80AFD2}" dt="2024-04-17T06:23:27.388" v="6411" actId="1076"/>
          <ac:picMkLst>
            <pc:docMk/>
            <pc:sldMk cId="2155046865" sldId="2145703523"/>
            <ac:picMk id="10" creationId="{79BE1BC4-0BEF-B92A-6846-D9877375667C}"/>
          </ac:picMkLst>
        </pc:picChg>
        <pc:picChg chg="add mod">
          <ac:chgData name="Camilla Eriksson" userId="943f5e7e-e43e-4891-a0bd-b6c7cc2296e2" providerId="ADAL" clId="{FA953AE6-AAC0-4B68-9048-798A2E80AFD2}" dt="2024-04-17T07:53:33.328" v="9668" actId="1076"/>
          <ac:picMkLst>
            <pc:docMk/>
            <pc:sldMk cId="2155046865" sldId="2145703523"/>
            <ac:picMk id="11" creationId="{D0BE6725-65DB-21C5-D2B9-F4C9D739BB72}"/>
          </ac:picMkLst>
        </pc:picChg>
      </pc:sldChg>
      <pc:sldChg chg="addSp delSp modSp add mod ord">
        <pc:chgData name="Camilla Eriksson" userId="943f5e7e-e43e-4891-a0bd-b6c7cc2296e2" providerId="ADAL" clId="{FA953AE6-AAC0-4B68-9048-798A2E80AFD2}" dt="2024-04-25T11:15:22.613" v="13364" actId="20577"/>
        <pc:sldMkLst>
          <pc:docMk/>
          <pc:sldMk cId="234688209" sldId="2145703524"/>
        </pc:sldMkLst>
        <pc:spChg chg="del">
          <ac:chgData name="Camilla Eriksson" userId="943f5e7e-e43e-4891-a0bd-b6c7cc2296e2" providerId="ADAL" clId="{FA953AE6-AAC0-4B68-9048-798A2E80AFD2}" dt="2024-04-25T07:03:37.639" v="9696"/>
          <ac:spMkLst>
            <pc:docMk/>
            <pc:sldMk cId="234688209" sldId="2145703524"/>
            <ac:spMk id="3" creationId="{E1F0A127-56D4-4A69-943B-4838511BA6F3}"/>
          </ac:spMkLst>
        </pc:spChg>
        <pc:spChg chg="add mod">
          <ac:chgData name="Camilla Eriksson" userId="943f5e7e-e43e-4891-a0bd-b6c7cc2296e2" providerId="ADAL" clId="{FA953AE6-AAC0-4B68-9048-798A2E80AFD2}" dt="2024-04-25T11:14:16.016" v="13255" actId="20577"/>
          <ac:spMkLst>
            <pc:docMk/>
            <pc:sldMk cId="234688209" sldId="2145703524"/>
            <ac:spMk id="5" creationId="{7682529C-278C-257A-B158-212780FD347D}"/>
          </ac:spMkLst>
        </pc:spChg>
        <pc:spChg chg="add mod">
          <ac:chgData name="Camilla Eriksson" userId="943f5e7e-e43e-4891-a0bd-b6c7cc2296e2" providerId="ADAL" clId="{FA953AE6-AAC0-4B68-9048-798A2E80AFD2}" dt="2024-04-25T11:15:22.613" v="13364" actId="20577"/>
          <ac:spMkLst>
            <pc:docMk/>
            <pc:sldMk cId="234688209" sldId="2145703524"/>
            <ac:spMk id="6" creationId="{C4FEAB4F-803F-ED80-DCD1-12728FDA2F45}"/>
          </ac:spMkLst>
        </pc:spChg>
        <pc:spChg chg="add del mod">
          <ac:chgData name="Camilla Eriksson" userId="943f5e7e-e43e-4891-a0bd-b6c7cc2296e2" providerId="ADAL" clId="{FA953AE6-AAC0-4B68-9048-798A2E80AFD2}" dt="2024-04-25T07:03:37.719" v="9769"/>
          <ac:spMkLst>
            <pc:docMk/>
            <pc:sldMk cId="234688209" sldId="2145703524"/>
            <ac:spMk id="7" creationId="{09119D26-F8B5-44B7-701F-AC4F2AF3D3D8}"/>
          </ac:spMkLst>
        </pc:spChg>
        <pc:spChg chg="add mod">
          <ac:chgData name="Camilla Eriksson" userId="943f5e7e-e43e-4891-a0bd-b6c7cc2296e2" providerId="ADAL" clId="{FA953AE6-AAC0-4B68-9048-798A2E80AFD2}" dt="2024-04-25T07:03:37.736" v="9805"/>
          <ac:spMkLst>
            <pc:docMk/>
            <pc:sldMk cId="234688209" sldId="2145703524"/>
            <ac:spMk id="8" creationId="{D3706544-CB34-0C3F-3006-FAD38FEBE275}"/>
          </ac:spMkLst>
        </pc:spChg>
        <pc:spChg chg="mod">
          <ac:chgData name="Camilla Eriksson" userId="943f5e7e-e43e-4891-a0bd-b6c7cc2296e2" providerId="ADAL" clId="{FA953AE6-AAC0-4B68-9048-798A2E80AFD2}" dt="2024-04-16T19:45:57.674" v="2836" actId="20577"/>
          <ac:spMkLst>
            <pc:docMk/>
            <pc:sldMk cId="234688209" sldId="2145703524"/>
            <ac:spMk id="9" creationId="{31AE4EBD-AEEC-00D5-C1D3-900D4331B1EC}"/>
          </ac:spMkLst>
        </pc:spChg>
        <pc:spChg chg="del mod">
          <ac:chgData name="Camilla Eriksson" userId="943f5e7e-e43e-4891-a0bd-b6c7cc2296e2" providerId="ADAL" clId="{FA953AE6-AAC0-4B68-9048-798A2E80AFD2}" dt="2024-04-16T19:53:30.502" v="3659" actId="478"/>
          <ac:spMkLst>
            <pc:docMk/>
            <pc:sldMk cId="234688209" sldId="2145703524"/>
            <ac:spMk id="10" creationId="{5D30E00B-F594-7D8C-F0BF-90902E6B9634}"/>
          </ac:spMkLst>
        </pc:spChg>
        <pc:spChg chg="mod">
          <ac:chgData name="Camilla Eriksson" userId="943f5e7e-e43e-4891-a0bd-b6c7cc2296e2" providerId="ADAL" clId="{FA953AE6-AAC0-4B68-9048-798A2E80AFD2}" dt="2024-04-25T11:13:36.072" v="13144" actId="20577"/>
          <ac:spMkLst>
            <pc:docMk/>
            <pc:sldMk cId="234688209" sldId="2145703524"/>
            <ac:spMk id="11" creationId="{5AD7EC48-5BA5-6031-DED1-28A5B984F8D9}"/>
          </ac:spMkLst>
        </pc:spChg>
        <pc:spChg chg="del mod">
          <ac:chgData name="Camilla Eriksson" userId="943f5e7e-e43e-4891-a0bd-b6c7cc2296e2" providerId="ADAL" clId="{FA953AE6-AAC0-4B68-9048-798A2E80AFD2}" dt="2024-04-16T19:53:53.480" v="3663" actId="478"/>
          <ac:spMkLst>
            <pc:docMk/>
            <pc:sldMk cId="234688209" sldId="2145703524"/>
            <ac:spMk id="16" creationId="{E243D6AA-F9F4-61FB-26FE-9819319C9650}"/>
          </ac:spMkLst>
        </pc:spChg>
        <pc:spChg chg="del mod">
          <ac:chgData name="Camilla Eriksson" userId="943f5e7e-e43e-4891-a0bd-b6c7cc2296e2" providerId="ADAL" clId="{FA953AE6-AAC0-4B68-9048-798A2E80AFD2}" dt="2024-04-16T19:53:30.502" v="3659" actId="478"/>
          <ac:spMkLst>
            <pc:docMk/>
            <pc:sldMk cId="234688209" sldId="2145703524"/>
            <ac:spMk id="17" creationId="{274DE2EA-43E3-743B-85B0-8681E7A755BB}"/>
          </ac:spMkLst>
        </pc:spChg>
        <pc:spChg chg="del mod">
          <ac:chgData name="Camilla Eriksson" userId="943f5e7e-e43e-4891-a0bd-b6c7cc2296e2" providerId="ADAL" clId="{FA953AE6-AAC0-4B68-9048-798A2E80AFD2}" dt="2024-04-16T19:53:49.059" v="3662" actId="478"/>
          <ac:spMkLst>
            <pc:docMk/>
            <pc:sldMk cId="234688209" sldId="2145703524"/>
            <ac:spMk id="24" creationId="{63C1E0A4-B4C2-76DD-8577-FC2E955B071D}"/>
          </ac:spMkLst>
        </pc:spChg>
        <pc:picChg chg="add mod">
          <ac:chgData name="Camilla Eriksson" userId="943f5e7e-e43e-4891-a0bd-b6c7cc2296e2" providerId="ADAL" clId="{FA953AE6-AAC0-4B68-9048-798A2E80AFD2}" dt="2024-04-16T19:53:39.509" v="3661" actId="1076"/>
          <ac:picMkLst>
            <pc:docMk/>
            <pc:sldMk cId="234688209" sldId="2145703524"/>
            <ac:picMk id="2" creationId="{06964D8C-6ECE-CADF-3F75-656A28DE153E}"/>
          </ac:picMkLst>
        </pc:picChg>
        <pc:picChg chg="mod">
          <ac:chgData name="Camilla Eriksson" userId="943f5e7e-e43e-4891-a0bd-b6c7cc2296e2" providerId="ADAL" clId="{FA953AE6-AAC0-4B68-9048-798A2E80AFD2}" dt="2024-04-16T19:50:04.094" v="3588" actId="14826"/>
          <ac:picMkLst>
            <pc:docMk/>
            <pc:sldMk cId="234688209" sldId="2145703524"/>
            <ac:picMk id="26" creationId="{CB3D09DC-9C3F-76B0-7DF9-B56DE6D4353B}"/>
          </ac:picMkLst>
        </pc:picChg>
        <pc:picChg chg="del mod">
          <ac:chgData name="Camilla Eriksson" userId="943f5e7e-e43e-4891-a0bd-b6c7cc2296e2" providerId="ADAL" clId="{FA953AE6-AAC0-4B68-9048-798A2E80AFD2}" dt="2024-04-16T19:53:30.502" v="3659" actId="478"/>
          <ac:picMkLst>
            <pc:docMk/>
            <pc:sldMk cId="234688209" sldId="2145703524"/>
            <ac:picMk id="27" creationId="{402934A0-DBB0-51B3-8F89-8DD65971ED7F}"/>
          </ac:picMkLst>
        </pc:picChg>
        <pc:picChg chg="del mod">
          <ac:chgData name="Camilla Eriksson" userId="943f5e7e-e43e-4891-a0bd-b6c7cc2296e2" providerId="ADAL" clId="{FA953AE6-AAC0-4B68-9048-798A2E80AFD2}" dt="2024-04-16T19:53:49.059" v="3662" actId="478"/>
          <ac:picMkLst>
            <pc:docMk/>
            <pc:sldMk cId="234688209" sldId="2145703524"/>
            <ac:picMk id="28" creationId="{9D6A59D9-5D34-5DF6-8E21-7A40BFE9E77C}"/>
          </ac:picMkLst>
        </pc:picChg>
      </pc:sldChg>
      <pc:sldChg chg="add del">
        <pc:chgData name="Camilla Eriksson" userId="943f5e7e-e43e-4891-a0bd-b6c7cc2296e2" providerId="ADAL" clId="{FA953AE6-AAC0-4B68-9048-798A2E80AFD2}" dt="2024-04-16T19:57:19.735" v="3802" actId="47"/>
        <pc:sldMkLst>
          <pc:docMk/>
          <pc:sldMk cId="908520409" sldId="2145703525"/>
        </pc:sldMkLst>
      </pc:sldChg>
      <pc:sldChg chg="addSp delSp modSp add mod">
        <pc:chgData name="Camilla Eriksson" userId="943f5e7e-e43e-4891-a0bd-b6c7cc2296e2" providerId="ADAL" clId="{FA953AE6-AAC0-4B68-9048-798A2E80AFD2}" dt="2024-04-25T09:59:10.355" v="10391" actId="1076"/>
        <pc:sldMkLst>
          <pc:docMk/>
          <pc:sldMk cId="1638575113" sldId="2145703525"/>
        </pc:sldMkLst>
        <pc:spChg chg="mod">
          <ac:chgData name="Camilla Eriksson" userId="943f5e7e-e43e-4891-a0bd-b6c7cc2296e2" providerId="ADAL" clId="{FA953AE6-AAC0-4B68-9048-798A2E80AFD2}" dt="2024-04-16T19:57:56.934" v="3827" actId="20577"/>
          <ac:spMkLst>
            <pc:docMk/>
            <pc:sldMk cId="1638575113" sldId="2145703525"/>
            <ac:spMk id="2" creationId="{2A659DD5-080D-8E4C-BE5B-9F26524589E1}"/>
          </ac:spMkLst>
        </pc:spChg>
        <pc:spChg chg="add del mod">
          <ac:chgData name="Camilla Eriksson" userId="943f5e7e-e43e-4891-a0bd-b6c7cc2296e2" providerId="ADAL" clId="{FA953AE6-AAC0-4B68-9048-798A2E80AFD2}" dt="2024-04-25T07:03:37.716" v="9747"/>
          <ac:spMkLst>
            <pc:docMk/>
            <pc:sldMk cId="1638575113" sldId="2145703525"/>
            <ac:spMk id="3" creationId="{89B18B42-253B-8B1F-5DBA-6AD5CE80B222}"/>
          </ac:spMkLst>
        </pc:spChg>
        <pc:spChg chg="del">
          <ac:chgData name="Camilla Eriksson" userId="943f5e7e-e43e-4891-a0bd-b6c7cc2296e2" providerId="ADAL" clId="{FA953AE6-AAC0-4B68-9048-798A2E80AFD2}" dt="2024-04-25T07:03:37.579" v="9674"/>
          <ac:spMkLst>
            <pc:docMk/>
            <pc:sldMk cId="1638575113" sldId="2145703525"/>
            <ac:spMk id="5" creationId="{610857DD-DD81-EA3F-D228-F9A44603CEE7}"/>
          </ac:spMkLst>
        </pc:spChg>
        <pc:spChg chg="add mod">
          <ac:chgData name="Camilla Eriksson" userId="943f5e7e-e43e-4891-a0bd-b6c7cc2296e2" providerId="ADAL" clId="{FA953AE6-AAC0-4B68-9048-798A2E80AFD2}" dt="2024-04-25T07:03:37.725" v="9783"/>
          <ac:spMkLst>
            <pc:docMk/>
            <pc:sldMk cId="1638575113" sldId="2145703525"/>
            <ac:spMk id="7" creationId="{6295C8BB-DAA2-76B9-32B3-3CD007321DE6}"/>
          </ac:spMkLst>
        </pc:spChg>
        <pc:spChg chg="mod">
          <ac:chgData name="Camilla Eriksson" userId="943f5e7e-e43e-4891-a0bd-b6c7cc2296e2" providerId="ADAL" clId="{FA953AE6-AAC0-4B68-9048-798A2E80AFD2}" dt="2024-04-25T09:57:47.709" v="10369" actId="20577"/>
          <ac:spMkLst>
            <pc:docMk/>
            <pc:sldMk cId="1638575113" sldId="2145703525"/>
            <ac:spMk id="14" creationId="{514066C0-69F5-3FD5-D75A-82682FFDD4F4}"/>
          </ac:spMkLst>
        </pc:spChg>
        <pc:spChg chg="mod">
          <ac:chgData name="Camilla Eriksson" userId="943f5e7e-e43e-4891-a0bd-b6c7cc2296e2" providerId="ADAL" clId="{FA953AE6-AAC0-4B68-9048-798A2E80AFD2}" dt="2024-04-25T09:59:00.960" v="10390" actId="20577"/>
          <ac:spMkLst>
            <pc:docMk/>
            <pc:sldMk cId="1638575113" sldId="2145703525"/>
            <ac:spMk id="26" creationId="{A4246E9A-A8A3-13D6-C8BC-B29C010F3B2D}"/>
          </ac:spMkLst>
        </pc:spChg>
        <pc:spChg chg="mod">
          <ac:chgData name="Camilla Eriksson" userId="943f5e7e-e43e-4891-a0bd-b6c7cc2296e2" providerId="ADAL" clId="{FA953AE6-AAC0-4B68-9048-798A2E80AFD2}" dt="2024-04-25T09:59:10.355" v="10391" actId="1076"/>
          <ac:spMkLst>
            <pc:docMk/>
            <pc:sldMk cId="1638575113" sldId="2145703525"/>
            <ac:spMk id="28" creationId="{69C7E18F-A5C0-7FD7-15F2-89148CBB5778}"/>
          </ac:spMkLst>
        </pc:spChg>
        <pc:spChg chg="mod">
          <ac:chgData name="Camilla Eriksson" userId="943f5e7e-e43e-4891-a0bd-b6c7cc2296e2" providerId="ADAL" clId="{FA953AE6-AAC0-4B68-9048-798A2E80AFD2}" dt="2024-04-17T06:47:26.757" v="7796" actId="1035"/>
          <ac:spMkLst>
            <pc:docMk/>
            <pc:sldMk cId="1638575113" sldId="2145703525"/>
            <ac:spMk id="30" creationId="{72E4391E-CCF2-3F9D-D953-C89805866DEE}"/>
          </ac:spMkLst>
        </pc:spChg>
        <pc:picChg chg="add mod">
          <ac:chgData name="Camilla Eriksson" userId="943f5e7e-e43e-4891-a0bd-b6c7cc2296e2" providerId="ADAL" clId="{FA953AE6-AAC0-4B68-9048-798A2E80AFD2}" dt="2024-04-17T05:45:28.781" v="5157" actId="1035"/>
          <ac:picMkLst>
            <pc:docMk/>
            <pc:sldMk cId="1638575113" sldId="2145703525"/>
            <ac:picMk id="6" creationId="{A5F83AF5-366C-9046-2433-F871FA0AA1D9}"/>
          </ac:picMkLst>
        </pc:picChg>
        <pc:picChg chg="del">
          <ac:chgData name="Camilla Eriksson" userId="943f5e7e-e43e-4891-a0bd-b6c7cc2296e2" providerId="ADAL" clId="{FA953AE6-AAC0-4B68-9048-798A2E80AFD2}" dt="2024-04-16T19:58:03.853" v="3828" actId="478"/>
          <ac:picMkLst>
            <pc:docMk/>
            <pc:sldMk cId="1638575113" sldId="2145703525"/>
            <ac:picMk id="12" creationId="{2A950DF5-3B92-1126-F5F3-3BA1D24F6AB8}"/>
          </ac:picMkLst>
        </pc:picChg>
        <pc:picChg chg="del">
          <ac:chgData name="Camilla Eriksson" userId="943f5e7e-e43e-4891-a0bd-b6c7cc2296e2" providerId="ADAL" clId="{FA953AE6-AAC0-4B68-9048-798A2E80AFD2}" dt="2024-04-16T19:58:03.853" v="3828" actId="478"/>
          <ac:picMkLst>
            <pc:docMk/>
            <pc:sldMk cId="1638575113" sldId="2145703525"/>
            <ac:picMk id="16" creationId="{3D9D20C6-8146-5B4F-D3D3-45732E3F3E2E}"/>
          </ac:picMkLst>
        </pc:picChg>
        <pc:picChg chg="del">
          <ac:chgData name="Camilla Eriksson" userId="943f5e7e-e43e-4891-a0bd-b6c7cc2296e2" providerId="ADAL" clId="{FA953AE6-AAC0-4B68-9048-798A2E80AFD2}" dt="2024-04-16T19:58:03.853" v="3828" actId="478"/>
          <ac:picMkLst>
            <pc:docMk/>
            <pc:sldMk cId="1638575113" sldId="2145703525"/>
            <ac:picMk id="17" creationId="{464BBF0A-196F-641F-E1AA-6AE4DE4FD98D}"/>
          </ac:picMkLst>
        </pc:picChg>
        <pc:picChg chg="del">
          <ac:chgData name="Camilla Eriksson" userId="943f5e7e-e43e-4891-a0bd-b6c7cc2296e2" providerId="ADAL" clId="{FA953AE6-AAC0-4B68-9048-798A2E80AFD2}" dt="2024-04-16T19:58:03.853" v="3828" actId="478"/>
          <ac:picMkLst>
            <pc:docMk/>
            <pc:sldMk cId="1638575113" sldId="2145703525"/>
            <ac:picMk id="20" creationId="{CAA19673-4ACA-41BB-9894-B37201BBDFE2}"/>
          </ac:picMkLst>
        </pc:picChg>
        <pc:picChg chg="del">
          <ac:chgData name="Camilla Eriksson" userId="943f5e7e-e43e-4891-a0bd-b6c7cc2296e2" providerId="ADAL" clId="{FA953AE6-AAC0-4B68-9048-798A2E80AFD2}" dt="2024-04-16T19:58:03.853" v="3828" actId="478"/>
          <ac:picMkLst>
            <pc:docMk/>
            <pc:sldMk cId="1638575113" sldId="2145703525"/>
            <ac:picMk id="21" creationId="{87B15A75-222B-4B0B-638D-3914374D149F}"/>
          </ac:picMkLst>
        </pc:picChg>
        <pc:picChg chg="del">
          <ac:chgData name="Camilla Eriksson" userId="943f5e7e-e43e-4891-a0bd-b6c7cc2296e2" providerId="ADAL" clId="{FA953AE6-AAC0-4B68-9048-798A2E80AFD2}" dt="2024-04-16T19:58:03.853" v="3828" actId="478"/>
          <ac:picMkLst>
            <pc:docMk/>
            <pc:sldMk cId="1638575113" sldId="2145703525"/>
            <ac:picMk id="22" creationId="{3F065D69-4D39-C426-ABAE-5B9B0573D43C}"/>
          </ac:picMkLst>
        </pc:picChg>
        <pc:picChg chg="mod">
          <ac:chgData name="Camilla Eriksson" userId="943f5e7e-e43e-4891-a0bd-b6c7cc2296e2" providerId="ADAL" clId="{FA953AE6-AAC0-4B68-9048-798A2E80AFD2}" dt="2024-04-17T06:47:26.757" v="7796" actId="1035"/>
          <ac:picMkLst>
            <pc:docMk/>
            <pc:sldMk cId="1638575113" sldId="2145703525"/>
            <ac:picMk id="25" creationId="{484D637C-2DA3-F3D5-C71E-9054EE7C8C4E}"/>
          </ac:picMkLst>
        </pc:picChg>
        <pc:picChg chg="mod">
          <ac:chgData name="Camilla Eriksson" userId="943f5e7e-e43e-4891-a0bd-b6c7cc2296e2" providerId="ADAL" clId="{FA953AE6-AAC0-4B68-9048-798A2E80AFD2}" dt="2024-04-25T09:59:10.355" v="10391" actId="1076"/>
          <ac:picMkLst>
            <pc:docMk/>
            <pc:sldMk cId="1638575113" sldId="2145703525"/>
            <ac:picMk id="27" creationId="{1BAD7D96-F7E0-AB03-1814-ADA67E7926A1}"/>
          </ac:picMkLst>
        </pc:picChg>
        <pc:picChg chg="mod">
          <ac:chgData name="Camilla Eriksson" userId="943f5e7e-e43e-4891-a0bd-b6c7cc2296e2" providerId="ADAL" clId="{FA953AE6-AAC0-4B68-9048-798A2E80AFD2}" dt="2024-04-17T06:47:26.757" v="7796" actId="1035"/>
          <ac:picMkLst>
            <pc:docMk/>
            <pc:sldMk cId="1638575113" sldId="2145703525"/>
            <ac:picMk id="29" creationId="{BE873EEA-55E9-0245-BFF2-FCB7477F4B0E}"/>
          </ac:picMkLst>
        </pc:picChg>
        <pc:picChg chg="del">
          <ac:chgData name="Camilla Eriksson" userId="943f5e7e-e43e-4891-a0bd-b6c7cc2296e2" providerId="ADAL" clId="{FA953AE6-AAC0-4B68-9048-798A2E80AFD2}" dt="2024-04-16T20:00:22.830" v="3830" actId="478"/>
          <ac:picMkLst>
            <pc:docMk/>
            <pc:sldMk cId="1638575113" sldId="2145703525"/>
            <ac:picMk id="42" creationId="{6CA457DE-2E57-0518-2F94-3D33E25A067B}"/>
          </ac:picMkLst>
        </pc:picChg>
        <pc:cxnChg chg="mod">
          <ac:chgData name="Camilla Eriksson" userId="943f5e7e-e43e-4891-a0bd-b6c7cc2296e2" providerId="ADAL" clId="{FA953AE6-AAC0-4B68-9048-798A2E80AFD2}" dt="2024-04-17T05:45:28.781" v="5157" actId="1035"/>
          <ac:cxnSpMkLst>
            <pc:docMk/>
            <pc:sldMk cId="1638575113" sldId="2145703525"/>
            <ac:cxnSpMk id="19" creationId="{266DCE32-0393-72E9-6EF1-C2979E442B7E}"/>
          </ac:cxnSpMkLst>
        </pc:cxnChg>
      </pc:sldChg>
      <pc:sldChg chg="add del">
        <pc:chgData name="Camilla Eriksson" userId="943f5e7e-e43e-4891-a0bd-b6c7cc2296e2" providerId="ADAL" clId="{FA953AE6-AAC0-4B68-9048-798A2E80AFD2}" dt="2024-04-25T10:44:56.537" v="11815" actId="47"/>
        <pc:sldMkLst>
          <pc:docMk/>
          <pc:sldMk cId="277034471" sldId="2145703526"/>
        </pc:sldMkLst>
      </pc:sldChg>
      <pc:sldChg chg="addSp delSp modSp new del mod">
        <pc:chgData name="Camilla Eriksson" userId="943f5e7e-e43e-4891-a0bd-b6c7cc2296e2" providerId="ADAL" clId="{FA953AE6-AAC0-4B68-9048-798A2E80AFD2}" dt="2024-04-25T10:35:51.617" v="11500" actId="47"/>
        <pc:sldMkLst>
          <pc:docMk/>
          <pc:sldMk cId="1754551243" sldId="2145703526"/>
        </pc:sldMkLst>
        <pc:spChg chg="del">
          <ac:chgData name="Camilla Eriksson" userId="943f5e7e-e43e-4891-a0bd-b6c7cc2296e2" providerId="ADAL" clId="{FA953AE6-AAC0-4B68-9048-798A2E80AFD2}" dt="2024-04-25T07:03:37.611" v="9685"/>
          <ac:spMkLst>
            <pc:docMk/>
            <pc:sldMk cId="1754551243" sldId="2145703526"/>
            <ac:spMk id="3" creationId="{65498EB4-52A6-DFB0-3615-504DB4AB006B}"/>
          </ac:spMkLst>
        </pc:spChg>
        <pc:spChg chg="add del mod">
          <ac:chgData name="Camilla Eriksson" userId="943f5e7e-e43e-4891-a0bd-b6c7cc2296e2" providerId="ADAL" clId="{FA953AE6-AAC0-4B68-9048-798A2E80AFD2}" dt="2024-04-25T10:34:46.239" v="11488"/>
          <ac:spMkLst>
            <pc:docMk/>
            <pc:sldMk cId="1754551243" sldId="2145703526"/>
            <ac:spMk id="6" creationId="{8DE3275E-06A2-25FB-D7C6-53476FAA9451}"/>
          </ac:spMkLst>
        </pc:spChg>
        <pc:spChg chg="add del mod">
          <ac:chgData name="Camilla Eriksson" userId="943f5e7e-e43e-4891-a0bd-b6c7cc2296e2" providerId="ADAL" clId="{FA953AE6-AAC0-4B68-9048-798A2E80AFD2}" dt="2024-04-25T07:03:37.718" v="9758"/>
          <ac:spMkLst>
            <pc:docMk/>
            <pc:sldMk cId="1754551243" sldId="2145703526"/>
            <ac:spMk id="8" creationId="{F2D9CC1B-7C2A-842B-9153-BDFEEEBB8939}"/>
          </ac:spMkLst>
        </pc:spChg>
        <pc:spChg chg="add mod">
          <ac:chgData name="Camilla Eriksson" userId="943f5e7e-e43e-4891-a0bd-b6c7cc2296e2" providerId="ADAL" clId="{FA953AE6-AAC0-4B68-9048-798A2E80AFD2}" dt="2024-04-25T07:03:37.731" v="9794"/>
          <ac:spMkLst>
            <pc:docMk/>
            <pc:sldMk cId="1754551243" sldId="2145703526"/>
            <ac:spMk id="9" creationId="{03140585-2474-B824-F060-7531FAFB256A}"/>
          </ac:spMkLst>
        </pc:spChg>
        <pc:picChg chg="add mod">
          <ac:chgData name="Camilla Eriksson" userId="943f5e7e-e43e-4891-a0bd-b6c7cc2296e2" providerId="ADAL" clId="{FA953AE6-AAC0-4B68-9048-798A2E80AFD2}" dt="2024-04-17T06:08:32.303" v="5849" actId="1076"/>
          <ac:picMkLst>
            <pc:docMk/>
            <pc:sldMk cId="1754551243" sldId="2145703526"/>
            <ac:picMk id="7" creationId="{70D72BCE-5066-1018-DCC6-2D680D959C75}"/>
          </ac:picMkLst>
        </pc:picChg>
      </pc:sldChg>
      <pc:sldChg chg="addSp delSp modSp add del mod modClrScheme chgLayout">
        <pc:chgData name="Camilla Eriksson" userId="943f5e7e-e43e-4891-a0bd-b6c7cc2296e2" providerId="ADAL" clId="{FA953AE6-AAC0-4B68-9048-798A2E80AFD2}" dt="2024-04-25T10:59:00.753" v="12615" actId="47"/>
        <pc:sldMkLst>
          <pc:docMk/>
          <pc:sldMk cId="2412106240" sldId="2145703526"/>
        </pc:sldMkLst>
        <pc:spChg chg="mod">
          <ac:chgData name="Camilla Eriksson" userId="943f5e7e-e43e-4891-a0bd-b6c7cc2296e2" providerId="ADAL" clId="{FA953AE6-AAC0-4B68-9048-798A2E80AFD2}" dt="2024-04-25T10:54:20.380" v="12015" actId="26606"/>
          <ac:spMkLst>
            <pc:docMk/>
            <pc:sldMk cId="2412106240" sldId="2145703526"/>
            <ac:spMk id="2" creationId="{465B003A-0943-F3E8-D180-4205145EDAA8}"/>
          </ac:spMkLst>
        </pc:spChg>
        <pc:spChg chg="del">
          <ac:chgData name="Camilla Eriksson" userId="943f5e7e-e43e-4891-a0bd-b6c7cc2296e2" providerId="ADAL" clId="{FA953AE6-AAC0-4B68-9048-798A2E80AFD2}" dt="2024-04-25T10:54:20.380" v="12015" actId="26606"/>
          <ac:spMkLst>
            <pc:docMk/>
            <pc:sldMk cId="2412106240" sldId="2145703526"/>
            <ac:spMk id="4" creationId="{3F351799-F724-4895-4F5B-78FE00B1AF93}"/>
          </ac:spMkLst>
        </pc:spChg>
        <pc:spChg chg="mod">
          <ac:chgData name="Camilla Eriksson" userId="943f5e7e-e43e-4891-a0bd-b6c7cc2296e2" providerId="ADAL" clId="{FA953AE6-AAC0-4B68-9048-798A2E80AFD2}" dt="2024-04-25T10:54:20.380" v="12015" actId="26606"/>
          <ac:spMkLst>
            <pc:docMk/>
            <pc:sldMk cId="2412106240" sldId="2145703526"/>
            <ac:spMk id="6" creationId="{F67A2E84-59C3-CB1A-8B6F-D3271C661F66}"/>
          </ac:spMkLst>
        </pc:spChg>
        <pc:spChg chg="del">
          <ac:chgData name="Camilla Eriksson" userId="943f5e7e-e43e-4891-a0bd-b6c7cc2296e2" providerId="ADAL" clId="{FA953AE6-AAC0-4B68-9048-798A2E80AFD2}" dt="2024-04-25T10:54:10.896" v="12011" actId="478"/>
          <ac:spMkLst>
            <pc:docMk/>
            <pc:sldMk cId="2412106240" sldId="2145703526"/>
            <ac:spMk id="27" creationId="{80AF8CA1-C98E-CDE3-FDB9-5B88ECCBD7E9}"/>
          </ac:spMkLst>
        </pc:spChg>
        <pc:spChg chg="mod ord">
          <ac:chgData name="Camilla Eriksson" userId="943f5e7e-e43e-4891-a0bd-b6c7cc2296e2" providerId="ADAL" clId="{FA953AE6-AAC0-4B68-9048-798A2E80AFD2}" dt="2024-04-25T10:57:14.900" v="12582" actId="27636"/>
          <ac:spMkLst>
            <pc:docMk/>
            <pc:sldMk cId="2412106240" sldId="2145703526"/>
            <ac:spMk id="34" creationId="{3C6885EF-2778-3D55-4151-A6F0DFB4F399}"/>
          </ac:spMkLst>
        </pc:spChg>
        <pc:spChg chg="add mod">
          <ac:chgData name="Camilla Eriksson" userId="943f5e7e-e43e-4891-a0bd-b6c7cc2296e2" providerId="ADAL" clId="{FA953AE6-AAC0-4B68-9048-798A2E80AFD2}" dt="2024-04-25T10:54:20.380" v="12015" actId="26606"/>
          <ac:spMkLst>
            <pc:docMk/>
            <pc:sldMk cId="2412106240" sldId="2145703526"/>
            <ac:spMk id="39" creationId="{B89FACD9-56B4-511E-DCD2-C153DEA14F4A}"/>
          </ac:spMkLst>
        </pc:spChg>
        <pc:picChg chg="add mod">
          <ac:chgData name="Camilla Eriksson" userId="943f5e7e-e43e-4891-a0bd-b6c7cc2296e2" providerId="ADAL" clId="{FA953AE6-AAC0-4B68-9048-798A2E80AFD2}" dt="2024-04-25T10:54:20.380" v="12015" actId="26606"/>
          <ac:picMkLst>
            <pc:docMk/>
            <pc:sldMk cId="2412106240" sldId="2145703526"/>
            <ac:picMk id="3" creationId="{015AD045-F33D-CFB5-8809-2E845D34A518}"/>
          </ac:picMkLst>
        </pc:picChg>
        <pc:picChg chg="del">
          <ac:chgData name="Camilla Eriksson" userId="943f5e7e-e43e-4891-a0bd-b6c7cc2296e2" providerId="ADAL" clId="{FA953AE6-AAC0-4B68-9048-798A2E80AFD2}" dt="2024-04-25T10:54:10.896" v="12011" actId="478"/>
          <ac:picMkLst>
            <pc:docMk/>
            <pc:sldMk cId="2412106240" sldId="2145703526"/>
            <ac:picMk id="5" creationId="{1E3E9CF0-5120-F4FA-D26A-CC439EE051C5}"/>
          </ac:picMkLst>
        </pc:picChg>
        <pc:picChg chg="del">
          <ac:chgData name="Camilla Eriksson" userId="943f5e7e-e43e-4891-a0bd-b6c7cc2296e2" providerId="ADAL" clId="{FA953AE6-AAC0-4B68-9048-798A2E80AFD2}" dt="2024-04-25T10:54:10.896" v="12011" actId="478"/>
          <ac:picMkLst>
            <pc:docMk/>
            <pc:sldMk cId="2412106240" sldId="2145703526"/>
            <ac:picMk id="30" creationId="{6AC14579-E465-468D-2652-265EE98C3FF9}"/>
          </ac:picMkLst>
        </pc:picChg>
        <pc:picChg chg="del">
          <ac:chgData name="Camilla Eriksson" userId="943f5e7e-e43e-4891-a0bd-b6c7cc2296e2" providerId="ADAL" clId="{FA953AE6-AAC0-4B68-9048-798A2E80AFD2}" dt="2024-04-25T10:54:10.896" v="12011" actId="478"/>
          <ac:picMkLst>
            <pc:docMk/>
            <pc:sldMk cId="2412106240" sldId="2145703526"/>
            <ac:picMk id="31" creationId="{80D26E68-A86E-6551-5B17-1E4D2B6B3E0E}"/>
          </ac:picMkLst>
        </pc:picChg>
        <pc:picChg chg="del">
          <ac:chgData name="Camilla Eriksson" userId="943f5e7e-e43e-4891-a0bd-b6c7cc2296e2" providerId="ADAL" clId="{FA953AE6-AAC0-4B68-9048-798A2E80AFD2}" dt="2024-04-25T10:54:10.896" v="12011" actId="478"/>
          <ac:picMkLst>
            <pc:docMk/>
            <pc:sldMk cId="2412106240" sldId="2145703526"/>
            <ac:picMk id="35" creationId="{A4789A61-6B93-E864-DBD3-C03E41627B9C}"/>
          </ac:picMkLst>
        </pc:picChg>
        <pc:picChg chg="del">
          <ac:chgData name="Camilla Eriksson" userId="943f5e7e-e43e-4891-a0bd-b6c7cc2296e2" providerId="ADAL" clId="{FA953AE6-AAC0-4B68-9048-798A2E80AFD2}" dt="2024-04-25T10:54:10.896" v="12011" actId="478"/>
          <ac:picMkLst>
            <pc:docMk/>
            <pc:sldMk cId="2412106240" sldId="2145703526"/>
            <ac:picMk id="41" creationId="{29A82204-42F9-0D2D-C88C-71E688350BA9}"/>
          </ac:picMkLst>
        </pc:picChg>
        <pc:picChg chg="del">
          <ac:chgData name="Camilla Eriksson" userId="943f5e7e-e43e-4891-a0bd-b6c7cc2296e2" providerId="ADAL" clId="{FA953AE6-AAC0-4B68-9048-798A2E80AFD2}" dt="2024-04-25T10:54:10.896" v="12011" actId="478"/>
          <ac:picMkLst>
            <pc:docMk/>
            <pc:sldMk cId="2412106240" sldId="2145703526"/>
            <ac:picMk id="42" creationId="{9D9FBCD6-8DD5-5273-A46C-2BAFE2E7E0D0}"/>
          </ac:picMkLst>
        </pc:picChg>
        <pc:picChg chg="del">
          <ac:chgData name="Camilla Eriksson" userId="943f5e7e-e43e-4891-a0bd-b6c7cc2296e2" providerId="ADAL" clId="{FA953AE6-AAC0-4B68-9048-798A2E80AFD2}" dt="2024-04-25T10:54:12.829" v="12012" actId="478"/>
          <ac:picMkLst>
            <pc:docMk/>
            <pc:sldMk cId="2412106240" sldId="2145703526"/>
            <ac:picMk id="46" creationId="{DB324B2F-480E-9CB0-9413-1D8AB783D414}"/>
          </ac:picMkLst>
        </pc:picChg>
        <pc:picChg chg="del">
          <ac:chgData name="Camilla Eriksson" userId="943f5e7e-e43e-4891-a0bd-b6c7cc2296e2" providerId="ADAL" clId="{FA953AE6-AAC0-4B68-9048-798A2E80AFD2}" dt="2024-04-25T10:54:10.896" v="12011" actId="478"/>
          <ac:picMkLst>
            <pc:docMk/>
            <pc:sldMk cId="2412106240" sldId="2145703526"/>
            <ac:picMk id="47" creationId="{860206F0-B428-2F9D-46AF-59813CEF6309}"/>
          </ac:picMkLst>
        </pc:picChg>
      </pc:sldChg>
      <pc:sldChg chg="addSp delSp modSp new del mod">
        <pc:chgData name="Camilla Eriksson" userId="943f5e7e-e43e-4891-a0bd-b6c7cc2296e2" providerId="ADAL" clId="{FA953AE6-AAC0-4B68-9048-798A2E80AFD2}" dt="2024-04-25T10:14:19.684" v="10896" actId="47"/>
        <pc:sldMkLst>
          <pc:docMk/>
          <pc:sldMk cId="741581424" sldId="2145703527"/>
        </pc:sldMkLst>
        <pc:spChg chg="del">
          <ac:chgData name="Camilla Eriksson" userId="943f5e7e-e43e-4891-a0bd-b6c7cc2296e2" providerId="ADAL" clId="{FA953AE6-AAC0-4B68-9048-798A2E80AFD2}" dt="2024-04-25T07:03:37.592" v="9678"/>
          <ac:spMkLst>
            <pc:docMk/>
            <pc:sldMk cId="741581424" sldId="2145703527"/>
            <ac:spMk id="3" creationId="{41ACCBB5-3964-72D2-C16F-F7A905E19704}"/>
          </ac:spMkLst>
        </pc:spChg>
        <pc:spChg chg="add mod">
          <ac:chgData name="Camilla Eriksson" userId="943f5e7e-e43e-4891-a0bd-b6c7cc2296e2" providerId="ADAL" clId="{FA953AE6-AAC0-4B68-9048-798A2E80AFD2}" dt="2024-04-17T06:21:03.568" v="6405" actId="114"/>
          <ac:spMkLst>
            <pc:docMk/>
            <pc:sldMk cId="741581424" sldId="2145703527"/>
            <ac:spMk id="6" creationId="{3EA04935-8D0E-95D4-B837-2CA6534DD932}"/>
          </ac:spMkLst>
        </pc:spChg>
        <pc:spChg chg="add del mod">
          <ac:chgData name="Camilla Eriksson" userId="943f5e7e-e43e-4891-a0bd-b6c7cc2296e2" providerId="ADAL" clId="{FA953AE6-AAC0-4B68-9048-798A2E80AFD2}" dt="2024-04-25T07:03:37.717" v="9751"/>
          <ac:spMkLst>
            <pc:docMk/>
            <pc:sldMk cId="741581424" sldId="2145703527"/>
            <ac:spMk id="8" creationId="{D9AF4A2F-CC23-D29A-9018-F58909743D24}"/>
          </ac:spMkLst>
        </pc:spChg>
        <pc:spChg chg="add mod">
          <ac:chgData name="Camilla Eriksson" userId="943f5e7e-e43e-4891-a0bd-b6c7cc2296e2" providerId="ADAL" clId="{FA953AE6-AAC0-4B68-9048-798A2E80AFD2}" dt="2024-04-25T07:03:37.727" v="9787"/>
          <ac:spMkLst>
            <pc:docMk/>
            <pc:sldMk cId="741581424" sldId="2145703527"/>
            <ac:spMk id="9" creationId="{91E6A46D-CC8E-2547-C689-8462D7F988E6}"/>
          </ac:spMkLst>
        </pc:spChg>
        <pc:spChg chg="add mod">
          <ac:chgData name="Camilla Eriksson" userId="943f5e7e-e43e-4891-a0bd-b6c7cc2296e2" providerId="ADAL" clId="{FA953AE6-AAC0-4B68-9048-798A2E80AFD2}" dt="2024-04-25T10:03:32.302" v="10521"/>
          <ac:spMkLst>
            <pc:docMk/>
            <pc:sldMk cId="741581424" sldId="2145703527"/>
            <ac:spMk id="10" creationId="{FED0D534-424C-A035-105B-B0F0F158F523}"/>
          </ac:spMkLst>
        </pc:spChg>
        <pc:spChg chg="add mod">
          <ac:chgData name="Camilla Eriksson" userId="943f5e7e-e43e-4891-a0bd-b6c7cc2296e2" providerId="ADAL" clId="{FA953AE6-AAC0-4B68-9048-798A2E80AFD2}" dt="2024-04-25T10:03:32.302" v="10521"/>
          <ac:spMkLst>
            <pc:docMk/>
            <pc:sldMk cId="741581424" sldId="2145703527"/>
            <ac:spMk id="11" creationId="{6C166A12-6EF3-7B40-05B9-23ADC2846A15}"/>
          </ac:spMkLst>
        </pc:spChg>
        <pc:spChg chg="mod">
          <ac:chgData name="Camilla Eriksson" userId="943f5e7e-e43e-4891-a0bd-b6c7cc2296e2" providerId="ADAL" clId="{FA953AE6-AAC0-4B68-9048-798A2E80AFD2}" dt="2024-04-25T10:03:32.302" v="10521"/>
          <ac:spMkLst>
            <pc:docMk/>
            <pc:sldMk cId="741581424" sldId="2145703527"/>
            <ac:spMk id="13" creationId="{D4FA81EE-0D2D-5348-7156-6DF3CF5137D8}"/>
          </ac:spMkLst>
        </pc:spChg>
        <pc:spChg chg="mod">
          <ac:chgData name="Camilla Eriksson" userId="943f5e7e-e43e-4891-a0bd-b6c7cc2296e2" providerId="ADAL" clId="{FA953AE6-AAC0-4B68-9048-798A2E80AFD2}" dt="2024-04-25T10:03:32.302" v="10521"/>
          <ac:spMkLst>
            <pc:docMk/>
            <pc:sldMk cId="741581424" sldId="2145703527"/>
            <ac:spMk id="14" creationId="{60471C19-ADC1-7406-0FDA-029CC21119C1}"/>
          </ac:spMkLst>
        </pc:spChg>
        <pc:spChg chg="add mod">
          <ac:chgData name="Camilla Eriksson" userId="943f5e7e-e43e-4891-a0bd-b6c7cc2296e2" providerId="ADAL" clId="{FA953AE6-AAC0-4B68-9048-798A2E80AFD2}" dt="2024-04-25T10:03:38.093" v="10523"/>
          <ac:spMkLst>
            <pc:docMk/>
            <pc:sldMk cId="741581424" sldId="2145703527"/>
            <ac:spMk id="15" creationId="{F6D929E1-80AB-5F65-541B-AB8B786D6B35}"/>
          </ac:spMkLst>
        </pc:spChg>
        <pc:grpChg chg="add mod">
          <ac:chgData name="Camilla Eriksson" userId="943f5e7e-e43e-4891-a0bd-b6c7cc2296e2" providerId="ADAL" clId="{FA953AE6-AAC0-4B68-9048-798A2E80AFD2}" dt="2024-04-25T10:03:32.302" v="10521"/>
          <ac:grpSpMkLst>
            <pc:docMk/>
            <pc:sldMk cId="741581424" sldId="2145703527"/>
            <ac:grpSpMk id="12" creationId="{64F3C5EE-D4BD-77FB-B052-4FA8DB4E3A92}"/>
          </ac:grpSpMkLst>
        </pc:grpChg>
        <pc:picChg chg="add mod">
          <ac:chgData name="Camilla Eriksson" userId="943f5e7e-e43e-4891-a0bd-b6c7cc2296e2" providerId="ADAL" clId="{FA953AE6-AAC0-4B68-9048-798A2E80AFD2}" dt="2024-04-17T06:20:34.643" v="6372" actId="1076"/>
          <ac:picMkLst>
            <pc:docMk/>
            <pc:sldMk cId="741581424" sldId="2145703527"/>
            <ac:picMk id="7" creationId="{7FE46B32-091A-69B9-FAFD-1C719262C158}"/>
          </ac:picMkLst>
        </pc:picChg>
      </pc:sldChg>
      <pc:sldChg chg="addSp delSp modSp add mod">
        <pc:chgData name="Camilla Eriksson" userId="943f5e7e-e43e-4891-a0bd-b6c7cc2296e2" providerId="ADAL" clId="{FA953AE6-AAC0-4B68-9048-798A2E80AFD2}" dt="2024-04-25T11:06:37.678" v="12819" actId="113"/>
        <pc:sldMkLst>
          <pc:docMk/>
          <pc:sldMk cId="2218832765" sldId="2145703527"/>
        </pc:sldMkLst>
        <pc:spChg chg="del">
          <ac:chgData name="Camilla Eriksson" userId="943f5e7e-e43e-4891-a0bd-b6c7cc2296e2" providerId="ADAL" clId="{FA953AE6-AAC0-4B68-9048-798A2E80AFD2}" dt="2024-04-25T11:04:02.497" v="12697" actId="478"/>
          <ac:spMkLst>
            <pc:docMk/>
            <pc:sldMk cId="2218832765" sldId="2145703527"/>
            <ac:spMk id="4" creationId="{3F351799-F724-4895-4F5B-78FE00B1AF93}"/>
          </ac:spMkLst>
        </pc:spChg>
        <pc:spChg chg="add mod">
          <ac:chgData name="Camilla Eriksson" userId="943f5e7e-e43e-4891-a0bd-b6c7cc2296e2" providerId="ADAL" clId="{FA953AE6-AAC0-4B68-9048-798A2E80AFD2}" dt="2024-04-25T11:03:58.802" v="12696"/>
          <ac:spMkLst>
            <pc:docMk/>
            <pc:sldMk cId="2218832765" sldId="2145703527"/>
            <ac:spMk id="8" creationId="{A229F6BE-D0D6-540C-13D5-1DB8DFD99BAF}"/>
          </ac:spMkLst>
        </pc:spChg>
        <pc:spChg chg="del mod">
          <ac:chgData name="Camilla Eriksson" userId="943f5e7e-e43e-4891-a0bd-b6c7cc2296e2" providerId="ADAL" clId="{FA953AE6-AAC0-4B68-9048-798A2E80AFD2}" dt="2024-04-25T10:58:32.490" v="12610" actId="478"/>
          <ac:spMkLst>
            <pc:docMk/>
            <pc:sldMk cId="2218832765" sldId="2145703527"/>
            <ac:spMk id="27" creationId="{80AF8CA1-C98E-CDE3-FDB9-5B88ECCBD7E9}"/>
          </ac:spMkLst>
        </pc:spChg>
        <pc:spChg chg="mod">
          <ac:chgData name="Camilla Eriksson" userId="943f5e7e-e43e-4891-a0bd-b6c7cc2296e2" providerId="ADAL" clId="{FA953AE6-AAC0-4B68-9048-798A2E80AFD2}" dt="2024-04-25T11:06:37.678" v="12819" actId="113"/>
          <ac:spMkLst>
            <pc:docMk/>
            <pc:sldMk cId="2218832765" sldId="2145703527"/>
            <ac:spMk id="34" creationId="{3C6885EF-2778-3D55-4151-A6F0DFB4F399}"/>
          </ac:spMkLst>
        </pc:spChg>
        <pc:picChg chg="add del mod">
          <ac:chgData name="Camilla Eriksson" userId="943f5e7e-e43e-4891-a0bd-b6c7cc2296e2" providerId="ADAL" clId="{FA953AE6-AAC0-4B68-9048-798A2E80AFD2}" dt="2024-04-25T10:58:48.612" v="12614" actId="478"/>
          <ac:picMkLst>
            <pc:docMk/>
            <pc:sldMk cId="2218832765" sldId="2145703527"/>
            <ac:picMk id="3" creationId="{79D627EA-80F9-C3E3-8CFB-842378CF3C26}"/>
          </ac:picMkLst>
        </pc:picChg>
        <pc:picChg chg="del mod">
          <ac:chgData name="Camilla Eriksson" userId="943f5e7e-e43e-4891-a0bd-b6c7cc2296e2" providerId="ADAL" clId="{FA953AE6-AAC0-4B68-9048-798A2E80AFD2}" dt="2024-04-25T10:58:32.490" v="12610" actId="478"/>
          <ac:picMkLst>
            <pc:docMk/>
            <pc:sldMk cId="2218832765" sldId="2145703527"/>
            <ac:picMk id="5" creationId="{1E3E9CF0-5120-F4FA-D26A-CC439EE051C5}"/>
          </ac:picMkLst>
        </pc:picChg>
        <pc:picChg chg="add mod modCrop">
          <ac:chgData name="Camilla Eriksson" userId="943f5e7e-e43e-4891-a0bd-b6c7cc2296e2" providerId="ADAL" clId="{FA953AE6-AAC0-4B68-9048-798A2E80AFD2}" dt="2024-04-25T10:59:23.133" v="12622" actId="1076"/>
          <ac:picMkLst>
            <pc:docMk/>
            <pc:sldMk cId="2218832765" sldId="2145703527"/>
            <ac:picMk id="7" creationId="{21A53CDB-7C1C-7A23-AD8A-7154C54B9B7B}"/>
          </ac:picMkLst>
        </pc:picChg>
        <pc:picChg chg="del mod">
          <ac:chgData name="Camilla Eriksson" userId="943f5e7e-e43e-4891-a0bd-b6c7cc2296e2" providerId="ADAL" clId="{FA953AE6-AAC0-4B68-9048-798A2E80AFD2}" dt="2024-04-25T10:58:32.490" v="12610" actId="478"/>
          <ac:picMkLst>
            <pc:docMk/>
            <pc:sldMk cId="2218832765" sldId="2145703527"/>
            <ac:picMk id="30" creationId="{6AC14579-E465-468D-2652-265EE98C3FF9}"/>
          </ac:picMkLst>
        </pc:picChg>
        <pc:picChg chg="del mod">
          <ac:chgData name="Camilla Eriksson" userId="943f5e7e-e43e-4891-a0bd-b6c7cc2296e2" providerId="ADAL" clId="{FA953AE6-AAC0-4B68-9048-798A2E80AFD2}" dt="2024-04-25T10:58:32.490" v="12610" actId="478"/>
          <ac:picMkLst>
            <pc:docMk/>
            <pc:sldMk cId="2218832765" sldId="2145703527"/>
            <ac:picMk id="31" creationId="{80D26E68-A86E-6551-5B17-1E4D2B6B3E0E}"/>
          </ac:picMkLst>
        </pc:picChg>
        <pc:picChg chg="del mod">
          <ac:chgData name="Camilla Eriksson" userId="943f5e7e-e43e-4891-a0bd-b6c7cc2296e2" providerId="ADAL" clId="{FA953AE6-AAC0-4B68-9048-798A2E80AFD2}" dt="2024-04-25T10:58:32.490" v="12610" actId="478"/>
          <ac:picMkLst>
            <pc:docMk/>
            <pc:sldMk cId="2218832765" sldId="2145703527"/>
            <ac:picMk id="35" creationId="{A4789A61-6B93-E864-DBD3-C03E41627B9C}"/>
          </ac:picMkLst>
        </pc:picChg>
        <pc:picChg chg="del mod">
          <ac:chgData name="Camilla Eriksson" userId="943f5e7e-e43e-4891-a0bd-b6c7cc2296e2" providerId="ADAL" clId="{FA953AE6-AAC0-4B68-9048-798A2E80AFD2}" dt="2024-04-25T10:58:32.490" v="12610" actId="478"/>
          <ac:picMkLst>
            <pc:docMk/>
            <pc:sldMk cId="2218832765" sldId="2145703527"/>
            <ac:picMk id="41" creationId="{29A82204-42F9-0D2D-C88C-71E688350BA9}"/>
          </ac:picMkLst>
        </pc:picChg>
        <pc:picChg chg="del mod">
          <ac:chgData name="Camilla Eriksson" userId="943f5e7e-e43e-4891-a0bd-b6c7cc2296e2" providerId="ADAL" clId="{FA953AE6-AAC0-4B68-9048-798A2E80AFD2}" dt="2024-04-25T10:58:32.490" v="12610" actId="478"/>
          <ac:picMkLst>
            <pc:docMk/>
            <pc:sldMk cId="2218832765" sldId="2145703527"/>
            <ac:picMk id="42" creationId="{9D9FBCD6-8DD5-5273-A46C-2BAFE2E7E0D0}"/>
          </ac:picMkLst>
        </pc:picChg>
        <pc:picChg chg="del mod">
          <ac:chgData name="Camilla Eriksson" userId="943f5e7e-e43e-4891-a0bd-b6c7cc2296e2" providerId="ADAL" clId="{FA953AE6-AAC0-4B68-9048-798A2E80AFD2}" dt="2024-04-25T10:58:32.490" v="12610" actId="478"/>
          <ac:picMkLst>
            <pc:docMk/>
            <pc:sldMk cId="2218832765" sldId="2145703527"/>
            <ac:picMk id="46" creationId="{DB324B2F-480E-9CB0-9413-1D8AB783D414}"/>
          </ac:picMkLst>
        </pc:picChg>
        <pc:picChg chg="del mod">
          <ac:chgData name="Camilla Eriksson" userId="943f5e7e-e43e-4891-a0bd-b6c7cc2296e2" providerId="ADAL" clId="{FA953AE6-AAC0-4B68-9048-798A2E80AFD2}" dt="2024-04-25T10:58:32.490" v="12610" actId="478"/>
          <ac:picMkLst>
            <pc:docMk/>
            <pc:sldMk cId="2218832765" sldId="2145703527"/>
            <ac:picMk id="47" creationId="{860206F0-B428-2F9D-46AF-59813CEF6309}"/>
          </ac:picMkLst>
        </pc:picChg>
      </pc:sldChg>
      <pc:sldChg chg="add del">
        <pc:chgData name="Camilla Eriksson" userId="943f5e7e-e43e-4891-a0bd-b6c7cc2296e2" providerId="ADAL" clId="{FA953AE6-AAC0-4B68-9048-798A2E80AFD2}" dt="2024-04-25T12:38:42.237" v="14724" actId="47"/>
        <pc:sldMkLst>
          <pc:docMk/>
          <pc:sldMk cId="671831667" sldId="2145703528"/>
        </pc:sldMkLst>
      </pc:sldChg>
      <pc:sldChg chg="add del">
        <pc:chgData name="Camilla Eriksson" userId="943f5e7e-e43e-4891-a0bd-b6c7cc2296e2" providerId="ADAL" clId="{FA953AE6-AAC0-4B68-9048-798A2E80AFD2}" dt="2024-04-25T12:38:42.237" v="14724" actId="47"/>
        <pc:sldMkLst>
          <pc:docMk/>
          <pc:sldMk cId="1971763805" sldId="2145703529"/>
        </pc:sldMkLst>
      </pc:sldChg>
      <pc:sldChg chg="add del">
        <pc:chgData name="Camilla Eriksson" userId="943f5e7e-e43e-4891-a0bd-b6c7cc2296e2" providerId="ADAL" clId="{FA953AE6-AAC0-4B68-9048-798A2E80AFD2}" dt="2024-04-25T12:38:42.237" v="14724" actId="47"/>
        <pc:sldMkLst>
          <pc:docMk/>
          <pc:sldMk cId="2607813556" sldId="2145703530"/>
        </pc:sldMkLst>
      </pc:sldChg>
      <pc:sldMasterChg chg="delSldLayout">
        <pc:chgData name="Camilla Eriksson" userId="943f5e7e-e43e-4891-a0bd-b6c7cc2296e2" providerId="ADAL" clId="{FA953AE6-AAC0-4B68-9048-798A2E80AFD2}" dt="2024-04-25T10:03:47.587" v="10525" actId="47"/>
        <pc:sldMasterMkLst>
          <pc:docMk/>
          <pc:sldMasterMk cId="1444036230" sldId="2147483777"/>
        </pc:sldMasterMkLst>
        <pc:sldLayoutChg chg="del">
          <pc:chgData name="Camilla Eriksson" userId="943f5e7e-e43e-4891-a0bd-b6c7cc2296e2" providerId="ADAL" clId="{FA953AE6-AAC0-4B68-9048-798A2E80AFD2}" dt="2024-04-25T10:03:47.587" v="10525" actId="47"/>
          <pc:sldLayoutMkLst>
            <pc:docMk/>
            <pc:sldMasterMk cId="1444036230" sldId="2147483777"/>
            <pc:sldLayoutMk cId="1007231744" sldId="214748383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4939" y="0"/>
            <a:ext cx="2949099" cy="498693"/>
          </a:xfrm>
          <a:prstGeom prst="rect">
            <a:avLst/>
          </a:prstGeom>
        </p:spPr>
        <p:txBody>
          <a:bodyPr vert="horz" lIns="91440" tIns="45720" rIns="91440" bIns="45720" rtlCol="0"/>
          <a:lstStyle>
            <a:lvl1pPr algn="r">
              <a:defRPr sz="1200"/>
            </a:lvl1pPr>
          </a:lstStyle>
          <a:p>
            <a:fld id="{42691DDE-BA6A-4F57-909C-98F49C72955F}" type="datetimeFigureOut">
              <a:rPr lang="en-GB" smtClean="0"/>
              <a:t>25/04/2024</a:t>
            </a:fld>
            <a:endParaRPr lang="en-GB"/>
          </a:p>
        </p:txBody>
      </p:sp>
      <p:sp>
        <p:nvSpPr>
          <p:cNvPr id="4" name="Footer Placeholder 3"/>
          <p:cNvSpPr>
            <a:spLocks noGrp="1"/>
          </p:cNvSpPr>
          <p:nvPr>
            <p:ph type="ftr" sz="quarter" idx="2"/>
          </p:nvPr>
        </p:nvSpPr>
        <p:spPr>
          <a:xfrm>
            <a:off x="0" y="9440647"/>
            <a:ext cx="2949099" cy="49869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4939" y="9440647"/>
            <a:ext cx="2949099" cy="498692"/>
          </a:xfrm>
          <a:prstGeom prst="rect">
            <a:avLst/>
          </a:prstGeom>
        </p:spPr>
        <p:txBody>
          <a:bodyPr vert="horz" lIns="91440" tIns="45720" rIns="91440" bIns="45720" rtlCol="0" anchor="b"/>
          <a:lstStyle>
            <a:lvl1pPr algn="r">
              <a:defRPr sz="1200"/>
            </a:lvl1pPr>
          </a:lstStyle>
          <a:p>
            <a:fld id="{3DC50D33-42BE-4A7B-9A0E-84D31BC6EF4B}" type="slidenum">
              <a:rPr lang="en-GB" smtClean="0"/>
              <a:t>‹#›</a:t>
            </a:fld>
            <a:endParaRPr lang="en-GB"/>
          </a:p>
        </p:txBody>
      </p:sp>
    </p:spTree>
    <p:extLst>
      <p:ext uri="{BB962C8B-B14F-4D97-AF65-F5344CB8AC3E}">
        <p14:creationId xmlns:p14="http://schemas.microsoft.com/office/powerpoint/2010/main" val="27345535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939" y="0"/>
            <a:ext cx="2949099" cy="498693"/>
          </a:xfrm>
          <a:prstGeom prst="rect">
            <a:avLst/>
          </a:prstGeom>
        </p:spPr>
        <p:txBody>
          <a:bodyPr vert="horz" lIns="91440" tIns="45720" rIns="91440" bIns="45720" rtlCol="0"/>
          <a:lstStyle>
            <a:lvl1pPr algn="r">
              <a:defRPr sz="1200"/>
            </a:lvl1pPr>
          </a:lstStyle>
          <a:p>
            <a:fld id="{CBAAC5B1-F58D-4268-BB75-9856A9D794A6}" type="datetimeFigureOut">
              <a:rPr lang="en-GB" smtClean="0"/>
              <a:t>25/04/2024</a:t>
            </a:fld>
            <a:endParaRPr lang="en-GB"/>
          </a:p>
        </p:txBody>
      </p:sp>
      <p:sp>
        <p:nvSpPr>
          <p:cNvPr id="4" name="Slide Image Placeholder 3"/>
          <p:cNvSpPr>
            <a:spLocks noGrp="1" noRot="1" noChangeAspect="1"/>
          </p:cNvSpPr>
          <p:nvPr>
            <p:ph type="sldImg" idx="2"/>
          </p:nvPr>
        </p:nvSpPr>
        <p:spPr>
          <a:xfrm>
            <a:off x="422275" y="1243013"/>
            <a:ext cx="5961063"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0647"/>
            <a:ext cx="2949099" cy="49869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939" y="9440647"/>
            <a:ext cx="2949099" cy="498692"/>
          </a:xfrm>
          <a:prstGeom prst="rect">
            <a:avLst/>
          </a:prstGeom>
        </p:spPr>
        <p:txBody>
          <a:bodyPr vert="horz" lIns="91440" tIns="45720" rIns="91440" bIns="45720" rtlCol="0" anchor="b"/>
          <a:lstStyle>
            <a:lvl1pPr algn="r">
              <a:defRPr sz="1200"/>
            </a:lvl1pPr>
          </a:lstStyle>
          <a:p>
            <a:fld id="{65900C33-90AE-4963-9AD8-3B07939F57E9}" type="slidenum">
              <a:rPr lang="en-GB" smtClean="0"/>
              <a:t>‹#›</a:t>
            </a:fld>
            <a:endParaRPr lang="en-GB"/>
          </a:p>
        </p:txBody>
      </p:sp>
    </p:spTree>
    <p:extLst>
      <p:ext uri="{BB962C8B-B14F-4D97-AF65-F5344CB8AC3E}">
        <p14:creationId xmlns:p14="http://schemas.microsoft.com/office/powerpoint/2010/main" val="1609606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endParaRPr lang="en-GB"/>
          </a:p>
        </p:txBody>
      </p:sp>
    </p:spTree>
    <p:extLst>
      <p:ext uri="{BB962C8B-B14F-4D97-AF65-F5344CB8AC3E}">
        <p14:creationId xmlns:p14="http://schemas.microsoft.com/office/powerpoint/2010/main" val="2011992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900C33-90AE-4963-9AD8-3B07939F57E9}" type="slidenum">
              <a:rPr lang="en-GB" smtClean="0"/>
              <a:t>38</a:t>
            </a:fld>
            <a:endParaRPr lang="en-GB"/>
          </a:p>
        </p:txBody>
      </p:sp>
    </p:spTree>
    <p:extLst>
      <p:ext uri="{BB962C8B-B14F-4D97-AF65-F5344CB8AC3E}">
        <p14:creationId xmlns:p14="http://schemas.microsoft.com/office/powerpoint/2010/main" val="3864673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ct val="107000"/>
              </a:lnSpc>
              <a:spcAft>
                <a:spcPts val="800"/>
              </a:spcAft>
              <a:buFont typeface="Courier New" panose="02070309020205020404" pitchFamily="49" charset="0"/>
              <a:buNone/>
            </a:pPr>
            <a:endParaRPr lang="nb-NO" sz="100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endParaRPr lang="en-GB"/>
          </a:p>
        </p:txBody>
      </p:sp>
    </p:spTree>
    <p:extLst>
      <p:ext uri="{BB962C8B-B14F-4D97-AF65-F5344CB8AC3E}">
        <p14:creationId xmlns:p14="http://schemas.microsoft.com/office/powerpoint/2010/main" val="3867582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900C33-90AE-4963-9AD8-3B07939F57E9}" type="slidenum">
              <a:rPr lang="en-GB" smtClean="0"/>
              <a:t>42</a:t>
            </a:fld>
            <a:endParaRPr lang="en-GB"/>
          </a:p>
        </p:txBody>
      </p:sp>
    </p:spTree>
    <p:extLst>
      <p:ext uri="{BB962C8B-B14F-4D97-AF65-F5344CB8AC3E}">
        <p14:creationId xmlns:p14="http://schemas.microsoft.com/office/powerpoint/2010/main" val="1624861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4262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ct val="107000"/>
              </a:lnSpc>
              <a:spcAft>
                <a:spcPts val="800"/>
              </a:spcAft>
              <a:buFont typeface="Courier New" panose="02070309020205020404" pitchFamily="49" charset="0"/>
              <a:buNone/>
            </a:pPr>
            <a:endParaRPr lang="nb-NO" sz="100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endParaRPr lang="en-GB"/>
          </a:p>
        </p:txBody>
      </p:sp>
    </p:spTree>
    <p:extLst>
      <p:ext uri="{BB962C8B-B14F-4D97-AF65-F5344CB8AC3E}">
        <p14:creationId xmlns:p14="http://schemas.microsoft.com/office/powerpoint/2010/main" val="1461362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ct val="107000"/>
              </a:lnSpc>
              <a:spcAft>
                <a:spcPts val="800"/>
              </a:spcAft>
              <a:buFont typeface="Courier New" panose="02070309020205020404" pitchFamily="49" charset="0"/>
              <a:buNone/>
            </a:pPr>
            <a:endParaRPr lang="nb-NO" sz="10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endParaRPr lang="en-GB"/>
          </a:p>
        </p:txBody>
      </p:sp>
    </p:spTree>
    <p:extLst>
      <p:ext uri="{BB962C8B-B14F-4D97-AF65-F5344CB8AC3E}">
        <p14:creationId xmlns:p14="http://schemas.microsoft.com/office/powerpoint/2010/main" val="796202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ct val="107000"/>
              </a:lnSpc>
              <a:spcAft>
                <a:spcPts val="800"/>
              </a:spcAft>
              <a:buFont typeface="Courier New" panose="02070309020205020404" pitchFamily="49" charset="0"/>
              <a:buNone/>
            </a:pPr>
            <a:endParaRPr lang="nb-NO" sz="100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endParaRPr lang="en-GB"/>
          </a:p>
        </p:txBody>
      </p:sp>
    </p:spTree>
    <p:extLst>
      <p:ext uri="{BB962C8B-B14F-4D97-AF65-F5344CB8AC3E}">
        <p14:creationId xmlns:p14="http://schemas.microsoft.com/office/powerpoint/2010/main" val="2950341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ct val="107000"/>
              </a:lnSpc>
              <a:spcAft>
                <a:spcPts val="800"/>
              </a:spcAft>
              <a:buFont typeface="Courier New" panose="02070309020205020404" pitchFamily="49" charset="0"/>
              <a:buNone/>
            </a:pPr>
            <a:endParaRPr lang="nb-NO" sz="100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endParaRPr lang="en-GB"/>
          </a:p>
        </p:txBody>
      </p:sp>
    </p:spTree>
    <p:extLst>
      <p:ext uri="{BB962C8B-B14F-4D97-AF65-F5344CB8AC3E}">
        <p14:creationId xmlns:p14="http://schemas.microsoft.com/office/powerpoint/2010/main" val="1612169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ct val="107000"/>
              </a:lnSpc>
              <a:spcAft>
                <a:spcPts val="800"/>
              </a:spcAft>
              <a:buFont typeface="Courier New" panose="02070309020205020404" pitchFamily="49" charset="0"/>
              <a:buNone/>
            </a:pPr>
            <a:endParaRPr lang="nb-NO" sz="100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endParaRPr lang="en-GB"/>
          </a:p>
        </p:txBody>
      </p:sp>
    </p:spTree>
    <p:extLst>
      <p:ext uri="{BB962C8B-B14F-4D97-AF65-F5344CB8AC3E}">
        <p14:creationId xmlns:p14="http://schemas.microsoft.com/office/powerpoint/2010/main" val="1869633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ct val="107000"/>
              </a:lnSpc>
              <a:spcAft>
                <a:spcPts val="800"/>
              </a:spcAft>
              <a:buFont typeface="Courier New" panose="02070309020205020404" pitchFamily="49" charset="0"/>
              <a:buNone/>
            </a:pPr>
            <a:endParaRPr lang="nb-NO" sz="100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endParaRPr lang="en-GB"/>
          </a:p>
        </p:txBody>
      </p:sp>
    </p:spTree>
    <p:extLst>
      <p:ext uri="{BB962C8B-B14F-4D97-AF65-F5344CB8AC3E}">
        <p14:creationId xmlns:p14="http://schemas.microsoft.com/office/powerpoint/2010/main" val="1822841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ct val="107000"/>
              </a:lnSpc>
              <a:spcAft>
                <a:spcPts val="800"/>
              </a:spcAft>
              <a:buFont typeface="Courier New" panose="02070309020205020404" pitchFamily="49" charset="0"/>
              <a:buNone/>
            </a:pPr>
            <a:endParaRPr lang="nb-NO" sz="100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endParaRPr lang="en-GB"/>
          </a:p>
        </p:txBody>
      </p:sp>
    </p:spTree>
    <p:extLst>
      <p:ext uri="{BB962C8B-B14F-4D97-AF65-F5344CB8AC3E}">
        <p14:creationId xmlns:p14="http://schemas.microsoft.com/office/powerpoint/2010/main" val="4707703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sv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8.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3.sv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8.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white)">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9C51B2C-A001-27DE-ABA0-3328CCE12A7B}"/>
              </a:ext>
            </a:extLst>
          </p:cNvPr>
          <p:cNvSpPr>
            <a:spLocks noGrp="1"/>
          </p:cNvSpPr>
          <p:nvPr>
            <p:ph type="pic" sz="quarter" idx="11"/>
          </p:nvPr>
        </p:nvSpPr>
        <p:spPr>
          <a:xfrm>
            <a:off x="0" y="0"/>
            <a:ext cx="12192000" cy="6858000"/>
          </a:xfrm>
        </p:spPr>
        <p:txBody>
          <a:bodyPr/>
          <a:lstStyle/>
          <a:p>
            <a:r>
              <a:rPr lang="nb-NO"/>
              <a:t>Klikk på ikonet for å legge til et bilde</a:t>
            </a:r>
            <a:endParaRPr lang="en-US" dirty="0"/>
          </a:p>
        </p:txBody>
      </p:sp>
      <p:sp>
        <p:nvSpPr>
          <p:cNvPr id="11" name="Kick">
            <a:extLst>
              <a:ext uri="{FF2B5EF4-FFF2-40B4-BE49-F238E27FC236}">
                <a16:creationId xmlns:a16="http://schemas.microsoft.com/office/drawing/2014/main" id="{4E5D019C-AA62-A8CE-6450-8FB165C5A145}"/>
              </a:ext>
            </a:extLst>
          </p:cNvPr>
          <p:cNvSpPr>
            <a:spLocks noGrp="1" noRot="1" noMove="1" noResize="1" noEditPoints="1" noAdjustHandles="1" noChangeArrowheads="1" noChangeShapeType="1"/>
          </p:cNvSpPr>
          <p:nvPr>
            <p:ph type="body" sz="quarter" idx="12" hasCustomPrompt="1"/>
          </p:nvPr>
        </p:nvSpPr>
        <p:spPr>
          <a:xfrm>
            <a:off x="0" y="0"/>
            <a:ext cx="3881438" cy="6858000"/>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dirty="0"/>
              <a:t> </a:t>
            </a:r>
          </a:p>
        </p:txBody>
      </p:sp>
      <p:sp>
        <p:nvSpPr>
          <p:cNvPr id="6" name="Text Placeholder 5">
            <a:extLst>
              <a:ext uri="{FF2B5EF4-FFF2-40B4-BE49-F238E27FC236}">
                <a16:creationId xmlns:a16="http://schemas.microsoft.com/office/drawing/2014/main" id="{50929DC8-987C-4BF4-9A49-8F549F1F3DBE}"/>
              </a:ext>
            </a:extLst>
          </p:cNvPr>
          <p:cNvSpPr>
            <a:spLocks noGrp="1"/>
          </p:cNvSpPr>
          <p:nvPr>
            <p:ph type="body" sz="quarter" idx="10" hasCustomPrompt="1"/>
          </p:nvPr>
        </p:nvSpPr>
        <p:spPr>
          <a:xfrm>
            <a:off x="360363" y="4971600"/>
            <a:ext cx="3521075" cy="1022350"/>
          </a:xfrm>
        </p:spPr>
        <p:txBody>
          <a:bodyPr anchor="b"/>
          <a:lstStyle>
            <a:lvl1pPr>
              <a:spcBef>
                <a:spcPts val="600"/>
              </a:spcBef>
              <a:defRPr sz="1200"/>
            </a:lvl1pPr>
          </a:lstStyle>
          <a:p>
            <a:pPr lvl="0"/>
            <a:r>
              <a:rPr lang="en-GB" dirty="0"/>
              <a:t>Click to add text</a:t>
            </a:r>
          </a:p>
        </p:txBody>
      </p:sp>
      <p:sp>
        <p:nvSpPr>
          <p:cNvPr id="3" name="Subtitle 2"/>
          <p:cNvSpPr>
            <a:spLocks noGrp="1"/>
          </p:cNvSpPr>
          <p:nvPr>
            <p:ph type="subTitle" idx="1" hasCustomPrompt="1"/>
          </p:nvPr>
        </p:nvSpPr>
        <p:spPr>
          <a:xfrm>
            <a:off x="360000" y="3708000"/>
            <a:ext cx="3520800" cy="1022400"/>
          </a:xfrm>
          <a:prstGeom prst="rect">
            <a:avLst/>
          </a:prstGeom>
        </p:spPr>
        <p:txBody>
          <a:bodyPr anchor="t">
            <a:noAutofit/>
          </a:bodyPr>
          <a:lstStyle>
            <a:lvl1pPr marL="0" indent="0" algn="l">
              <a:spcBef>
                <a:spcPts val="600"/>
              </a:spcBef>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2" name="Title 1"/>
          <p:cNvSpPr>
            <a:spLocks noGrp="1"/>
          </p:cNvSpPr>
          <p:nvPr>
            <p:ph type="ctrTitle" hasCustomPrompt="1"/>
          </p:nvPr>
        </p:nvSpPr>
        <p:spPr>
          <a:xfrm>
            <a:off x="360000" y="1490400"/>
            <a:ext cx="3520800" cy="1976400"/>
          </a:xfrm>
          <a:prstGeom prst="rect">
            <a:avLst/>
          </a:prstGeom>
        </p:spPr>
        <p:txBody>
          <a:bodyPr anchor="t">
            <a:noAutofit/>
          </a:bodyPr>
          <a:lstStyle>
            <a:lvl1pPr algn="l">
              <a:defRPr sz="3000" b="0">
                <a:solidFill>
                  <a:schemeClr val="tx1"/>
                </a:solidFill>
              </a:defRPr>
            </a:lvl1pPr>
          </a:lstStyle>
          <a:p>
            <a:r>
              <a:rPr lang="en-GB" dirty="0"/>
              <a:t>Click to add title</a:t>
            </a:r>
          </a:p>
        </p:txBody>
      </p:sp>
      <p:sp>
        <p:nvSpPr>
          <p:cNvPr id="13" name="Kantar logo">
            <a:extLst>
              <a:ext uri="{FF2B5EF4-FFF2-40B4-BE49-F238E27FC236}">
                <a16:creationId xmlns:a16="http://schemas.microsoft.com/office/drawing/2014/main" id="{413DB59D-2F78-ADDF-7991-8E63A4119DF7}"/>
              </a:ext>
            </a:extLst>
          </p:cNvPr>
          <p:cNvSpPr>
            <a:spLocks noGrp="1" noRot="1" noMove="1" noResize="1" noEditPoints="1" noAdjustHandles="1" noChangeArrowheads="1" noChangeShapeType="1"/>
          </p:cNvSpPr>
          <p:nvPr>
            <p:ph type="body" sz="quarter" idx="13" hasCustomPrompt="1"/>
          </p:nvPr>
        </p:nvSpPr>
        <p:spPr>
          <a:xfrm>
            <a:off x="360363" y="557213"/>
            <a:ext cx="1939925" cy="368300"/>
          </a:xfrm>
          <a:blipFill>
            <a:blip r:embed="rId4">
              <a:extLst>
                <a:ext uri="{96DAC541-7B7A-43D3-8B79-37D633B846F1}">
                  <asvg:svgBlip xmlns:asvg="http://schemas.microsoft.com/office/drawing/2016/SVG/main" r:embed="rId5"/>
                </a:ext>
              </a:extLst>
            </a:blip>
            <a:stretch>
              <a:fillRect/>
            </a:stretch>
          </a:blipFill>
        </p:spPr>
        <p:txBody>
          <a:bodyPr/>
          <a:lstStyle>
            <a:lvl1pPr>
              <a:defRPr/>
            </a:lvl1pPr>
          </a:lstStyle>
          <a:p>
            <a:pPr lvl="0"/>
            <a:r>
              <a:rPr lang="en-US" dirty="0"/>
              <a:t> </a:t>
            </a:r>
          </a:p>
        </p:txBody>
      </p:sp>
    </p:spTree>
    <p:extLst>
      <p:ext uri="{BB962C8B-B14F-4D97-AF65-F5344CB8AC3E}">
        <p14:creationId xmlns:p14="http://schemas.microsoft.com/office/powerpoint/2010/main" val="144798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2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07A87-9762-46A5-A1BF-60907C2C37A7}"/>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CEE70F8-6350-4489-8BF1-B1E111BCABD9}"/>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A50CCAD9-3BB6-43FD-8F71-48FD58809076}"/>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260E6D9E-AC7D-4CD8-9A1B-DC502AAB0B81}"/>
              </a:ext>
            </a:extLst>
          </p:cNvPr>
          <p:cNvSpPr>
            <a:spLocks noGrp="1"/>
          </p:cNvSpPr>
          <p:nvPr>
            <p:ph type="body" sz="quarter" idx="12" hasCustomPrompt="1"/>
          </p:nvPr>
        </p:nvSpPr>
        <p:spPr>
          <a:xfrm>
            <a:off x="360363" y="1710000"/>
            <a:ext cx="56268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0F252CF9-0987-4CBA-8CC7-B6582ECA2390}"/>
              </a:ext>
            </a:extLst>
          </p:cNvPr>
          <p:cNvSpPr>
            <a:spLocks noGrp="1"/>
          </p:cNvSpPr>
          <p:nvPr>
            <p:ph sz="quarter" idx="13" hasCustomPrompt="1"/>
          </p:nvPr>
        </p:nvSpPr>
        <p:spPr>
          <a:xfrm>
            <a:off x="360363" y="2376000"/>
            <a:ext cx="5626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1FAA4903-9221-4FF9-912C-268A8584F333}"/>
              </a:ext>
            </a:extLst>
          </p:cNvPr>
          <p:cNvSpPr>
            <a:spLocks noGrp="1"/>
          </p:cNvSpPr>
          <p:nvPr>
            <p:ph type="body" sz="quarter" idx="14" hasCustomPrompt="1"/>
          </p:nvPr>
        </p:nvSpPr>
        <p:spPr>
          <a:xfrm>
            <a:off x="6202800" y="1710000"/>
            <a:ext cx="5626800" cy="604838"/>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23F8654F-9C23-4A2E-AF1D-7C6743D88CE6}"/>
              </a:ext>
            </a:extLst>
          </p:cNvPr>
          <p:cNvSpPr>
            <a:spLocks noGrp="1"/>
          </p:cNvSpPr>
          <p:nvPr>
            <p:ph sz="quarter" idx="15" hasCustomPrompt="1"/>
          </p:nvPr>
        </p:nvSpPr>
        <p:spPr>
          <a:xfrm>
            <a:off x="6202363" y="2376488"/>
            <a:ext cx="5626800" cy="334327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D1F22C1D-496B-4E53-BF19-ED9291DCCF94}"/>
              </a:ext>
            </a:extLst>
          </p:cNvPr>
          <p:cNvSpPr>
            <a:spLocks noGrp="1"/>
          </p:cNvSpPr>
          <p:nvPr>
            <p:ph type="body" sz="quarter" idx="16" hasCustomPrompt="1"/>
          </p:nvPr>
        </p:nvSpPr>
        <p:spPr>
          <a:xfrm>
            <a:off x="360363" y="910800"/>
            <a:ext cx="11466512" cy="396000"/>
          </a:xfrm>
        </p:spPr>
        <p:txBody>
          <a:bodyPr/>
          <a:lstStyle>
            <a:lvl1pPr>
              <a:defRPr sz="2200"/>
            </a:lvl1pPr>
            <a:lvl2pPr>
              <a:defRPr sz="2200"/>
            </a:lvl2pPr>
            <a:lvl3pPr>
              <a:defRPr sz="2200"/>
            </a:lvl3pPr>
            <a:lvl4pPr>
              <a:defRPr sz="2200"/>
            </a:lvl4pPr>
            <a:lvl5pPr>
              <a:defRPr sz="2200"/>
            </a:lvl5pPr>
          </a:lstStyle>
          <a:p>
            <a:pPr lvl="0"/>
            <a:r>
              <a:rPr lang="en-US" dirty="0"/>
              <a:t>Click to add subtitle</a:t>
            </a:r>
            <a:endParaRPr lang="en-GB" dirty="0"/>
          </a:p>
        </p:txBody>
      </p:sp>
    </p:spTree>
    <p:extLst>
      <p:ext uri="{BB962C8B-B14F-4D97-AF65-F5344CB8AC3E}">
        <p14:creationId xmlns:p14="http://schemas.microsoft.com/office/powerpoint/2010/main" val="120853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3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ECC06-0E64-440D-9CE8-5164D165186F}"/>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F490BAE0-3503-40B7-97FF-3BBA5C4DD77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A542D4FE-2A34-4C36-A765-CE00B9912ADD}"/>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D9E4B3E9-7CA2-4847-B7BD-96957DE30226}"/>
              </a:ext>
            </a:extLst>
          </p:cNvPr>
          <p:cNvSpPr>
            <a:spLocks noGrp="1"/>
          </p:cNvSpPr>
          <p:nvPr>
            <p:ph sz="quarter" idx="12" hasCustomPrompt="1"/>
          </p:nvPr>
        </p:nvSpPr>
        <p:spPr>
          <a:xfrm>
            <a:off x="360362" y="1710000"/>
            <a:ext cx="3672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910D5E0E-637F-4A32-A98F-3FE4ED81219E}"/>
              </a:ext>
            </a:extLst>
          </p:cNvPr>
          <p:cNvSpPr>
            <a:spLocks noGrp="1"/>
          </p:cNvSpPr>
          <p:nvPr>
            <p:ph sz="quarter" idx="13" hasCustomPrompt="1"/>
          </p:nvPr>
        </p:nvSpPr>
        <p:spPr>
          <a:xfrm>
            <a:off x="4257618" y="1710000"/>
            <a:ext cx="3672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A6435609-FC5D-424F-A15C-A0856D1FFFF3}"/>
              </a:ext>
            </a:extLst>
          </p:cNvPr>
          <p:cNvSpPr>
            <a:spLocks noGrp="1"/>
          </p:cNvSpPr>
          <p:nvPr>
            <p:ph sz="quarter" idx="14" hasCustomPrompt="1"/>
          </p:nvPr>
        </p:nvSpPr>
        <p:spPr>
          <a:xfrm>
            <a:off x="8154874" y="1710000"/>
            <a:ext cx="3672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11">
            <a:extLst>
              <a:ext uri="{FF2B5EF4-FFF2-40B4-BE49-F238E27FC236}">
                <a16:creationId xmlns:a16="http://schemas.microsoft.com/office/drawing/2014/main" id="{F7582AC7-4667-407B-A5E8-45D6349311AA}"/>
              </a:ext>
            </a:extLst>
          </p:cNvPr>
          <p:cNvSpPr>
            <a:spLocks noGrp="1"/>
          </p:cNvSpPr>
          <p:nvPr>
            <p:ph type="body" sz="quarter" idx="15" hasCustomPrompt="1"/>
          </p:nvPr>
        </p:nvSpPr>
        <p:spPr>
          <a:xfrm>
            <a:off x="360000" y="910800"/>
            <a:ext cx="11466000" cy="396000"/>
          </a:xfrm>
        </p:spPr>
        <p:txBody>
          <a:bodyPr/>
          <a:lstStyle>
            <a:lvl1pPr>
              <a:defRPr sz="2200"/>
            </a:lvl1pPr>
            <a:lvl2pPr>
              <a:defRPr sz="2200"/>
            </a:lvl2pPr>
            <a:lvl3pPr>
              <a:defRPr sz="2200"/>
            </a:lvl3pPr>
            <a:lvl4pPr>
              <a:defRPr sz="2200"/>
            </a:lvl4pPr>
            <a:lvl5pPr>
              <a:defRPr sz="2200"/>
            </a:lvl5pPr>
          </a:lstStyle>
          <a:p>
            <a:pPr lvl="0"/>
            <a:r>
              <a:rPr lang="en-US" dirty="0"/>
              <a:t>Click to add subtitle</a:t>
            </a:r>
            <a:endParaRPr lang="en-GB" dirty="0"/>
          </a:p>
        </p:txBody>
      </p:sp>
    </p:spTree>
    <p:extLst>
      <p:ext uri="{BB962C8B-B14F-4D97-AF65-F5344CB8AC3E}">
        <p14:creationId xmlns:p14="http://schemas.microsoft.com/office/powerpoint/2010/main" val="418301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3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AEE3-9929-4A79-A968-8D4311BF5D5E}"/>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DDAA155B-CCB9-45EF-83E7-A4F386C3D59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6E46BAB9-04B4-4317-A1F0-FDDB9A1286EA}"/>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02044888-1B05-4294-ABC2-A93A4A32E0DD}"/>
              </a:ext>
            </a:extLst>
          </p:cNvPr>
          <p:cNvSpPr>
            <a:spLocks noGrp="1"/>
          </p:cNvSpPr>
          <p:nvPr>
            <p:ph type="body" sz="quarter" idx="12" hasCustomPrompt="1"/>
          </p:nvPr>
        </p:nvSpPr>
        <p:spPr>
          <a:xfrm>
            <a:off x="360000" y="1710000"/>
            <a:ext cx="3672000" cy="604800"/>
          </a:xfrm>
        </p:spPr>
        <p:txBody>
          <a:bodyPr/>
          <a:lstStyle>
            <a:lvl1pPr>
              <a:defRPr b="1"/>
            </a:lvl1pPr>
          </a:lstStyle>
          <a:p>
            <a:pPr lvl="0"/>
            <a:r>
              <a:rPr lang="en-US" dirty="0"/>
              <a:t>Click to add text</a:t>
            </a:r>
          </a:p>
        </p:txBody>
      </p:sp>
      <p:sp>
        <p:nvSpPr>
          <p:cNvPr id="8" name="Content Placeholder 7">
            <a:extLst>
              <a:ext uri="{FF2B5EF4-FFF2-40B4-BE49-F238E27FC236}">
                <a16:creationId xmlns:a16="http://schemas.microsoft.com/office/drawing/2014/main" id="{FB8C48F8-FEC0-41E0-BBB9-68EC3003D7D8}"/>
              </a:ext>
            </a:extLst>
          </p:cNvPr>
          <p:cNvSpPr>
            <a:spLocks noGrp="1"/>
          </p:cNvSpPr>
          <p:nvPr>
            <p:ph sz="quarter" idx="13" hasCustomPrompt="1"/>
          </p:nvPr>
        </p:nvSpPr>
        <p:spPr>
          <a:xfrm>
            <a:off x="360363" y="2376000"/>
            <a:ext cx="36720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F59D2917-03D0-4000-AA1D-13CEEB10FBFD}"/>
              </a:ext>
            </a:extLst>
          </p:cNvPr>
          <p:cNvSpPr>
            <a:spLocks noGrp="1"/>
          </p:cNvSpPr>
          <p:nvPr>
            <p:ph type="body" sz="quarter" idx="14" hasCustomPrompt="1"/>
          </p:nvPr>
        </p:nvSpPr>
        <p:spPr>
          <a:xfrm>
            <a:off x="4257437" y="1710000"/>
            <a:ext cx="3672000" cy="604800"/>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DDE23886-2490-491C-8436-F655BBCD8C99}"/>
              </a:ext>
            </a:extLst>
          </p:cNvPr>
          <p:cNvSpPr>
            <a:spLocks noGrp="1"/>
          </p:cNvSpPr>
          <p:nvPr>
            <p:ph sz="quarter" idx="15" hasCustomPrompt="1"/>
          </p:nvPr>
        </p:nvSpPr>
        <p:spPr>
          <a:xfrm>
            <a:off x="4257619" y="2376488"/>
            <a:ext cx="3672000" cy="334327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51DA3C15-7E9D-4E22-895A-F50878BD332E}"/>
              </a:ext>
            </a:extLst>
          </p:cNvPr>
          <p:cNvSpPr>
            <a:spLocks noGrp="1"/>
          </p:cNvSpPr>
          <p:nvPr>
            <p:ph type="body" sz="quarter" idx="16" hasCustomPrompt="1"/>
          </p:nvPr>
        </p:nvSpPr>
        <p:spPr>
          <a:xfrm>
            <a:off x="8154874" y="1710000"/>
            <a:ext cx="3672000" cy="604838"/>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C41F52C9-6836-4FC9-99EA-1BF6FF01DF3F}"/>
              </a:ext>
            </a:extLst>
          </p:cNvPr>
          <p:cNvSpPr>
            <a:spLocks noGrp="1"/>
          </p:cNvSpPr>
          <p:nvPr>
            <p:ph sz="quarter" idx="17" hasCustomPrompt="1"/>
          </p:nvPr>
        </p:nvSpPr>
        <p:spPr>
          <a:xfrm>
            <a:off x="8154874" y="2376000"/>
            <a:ext cx="36720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3593581B-25F6-45F4-A388-25B91698559B}"/>
              </a:ext>
            </a:extLst>
          </p:cNvPr>
          <p:cNvSpPr>
            <a:spLocks noGrp="1"/>
          </p:cNvSpPr>
          <p:nvPr>
            <p:ph type="body" sz="quarter" idx="18" hasCustomPrompt="1"/>
          </p:nvPr>
        </p:nvSpPr>
        <p:spPr>
          <a:xfrm>
            <a:off x="360000" y="910800"/>
            <a:ext cx="11466000" cy="396000"/>
          </a:xfrm>
        </p:spPr>
        <p:txBody>
          <a:bodyPr/>
          <a:lstStyle>
            <a:lvl1pPr>
              <a:defRPr sz="2200"/>
            </a:lvl1pPr>
          </a:lstStyle>
          <a:p>
            <a:pPr lvl="0"/>
            <a:r>
              <a:rPr lang="en-US" dirty="0"/>
              <a:t>Click to add subtitle</a:t>
            </a:r>
            <a:endParaRPr lang="en-GB" dirty="0"/>
          </a:p>
        </p:txBody>
      </p:sp>
    </p:spTree>
    <p:extLst>
      <p:ext uri="{BB962C8B-B14F-4D97-AF65-F5344CB8AC3E}">
        <p14:creationId xmlns:p14="http://schemas.microsoft.com/office/powerpoint/2010/main" val="166183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4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880B-B2A1-4343-8F1B-D11FAEA2A2C5}"/>
              </a:ext>
            </a:extLst>
          </p:cNvPr>
          <p:cNvSpPr>
            <a:spLocks noGrp="1"/>
          </p:cNvSpPr>
          <p:nvPr>
            <p:ph type="title" hasCustomPrompt="1"/>
          </p:nvPr>
        </p:nvSpPr>
        <p:spPr>
          <a:xfrm>
            <a:off x="359999" y="430718"/>
            <a:ext cx="11466875" cy="403200"/>
          </a:xfrm>
        </p:spPr>
        <p:txBody>
          <a:body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C41184D5-78E0-4646-8F38-C52C718FFF6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09802832-2B66-4562-9C71-D7D1507397C2}"/>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AEF49FA9-6D89-44C4-B6C9-EA8D7FB75632}"/>
              </a:ext>
            </a:extLst>
          </p:cNvPr>
          <p:cNvSpPr>
            <a:spLocks noGrp="1"/>
          </p:cNvSpPr>
          <p:nvPr>
            <p:ph sz="quarter" idx="12" hasCustomPrompt="1"/>
          </p:nvPr>
        </p:nvSpPr>
        <p:spPr>
          <a:xfrm>
            <a:off x="360362"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BAD1D924-231B-4C18-8E90-2DFF9C04EF04}"/>
              </a:ext>
            </a:extLst>
          </p:cNvPr>
          <p:cNvSpPr>
            <a:spLocks noGrp="1"/>
          </p:cNvSpPr>
          <p:nvPr>
            <p:ph sz="quarter" idx="13" hasCustomPrompt="1"/>
          </p:nvPr>
        </p:nvSpPr>
        <p:spPr>
          <a:xfrm>
            <a:off x="3272933"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9EF0024D-3708-4302-8C69-256AD7593873}"/>
              </a:ext>
            </a:extLst>
          </p:cNvPr>
          <p:cNvSpPr>
            <a:spLocks noGrp="1"/>
          </p:cNvSpPr>
          <p:nvPr>
            <p:ph sz="quarter" idx="14" hasCustomPrompt="1"/>
          </p:nvPr>
        </p:nvSpPr>
        <p:spPr>
          <a:xfrm>
            <a:off x="6185504"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a:extLst>
              <a:ext uri="{FF2B5EF4-FFF2-40B4-BE49-F238E27FC236}">
                <a16:creationId xmlns:a16="http://schemas.microsoft.com/office/drawing/2014/main" id="{E3415997-1B6E-4BEC-B682-F9280D0D5E3E}"/>
              </a:ext>
            </a:extLst>
          </p:cNvPr>
          <p:cNvSpPr>
            <a:spLocks noGrp="1"/>
          </p:cNvSpPr>
          <p:nvPr>
            <p:ph sz="quarter" idx="15" hasCustomPrompt="1"/>
          </p:nvPr>
        </p:nvSpPr>
        <p:spPr>
          <a:xfrm>
            <a:off x="9098074"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A97B1331-D3E0-4904-82E5-02B601057EBC}"/>
              </a:ext>
            </a:extLst>
          </p:cNvPr>
          <p:cNvSpPr>
            <a:spLocks noGrp="1"/>
          </p:cNvSpPr>
          <p:nvPr>
            <p:ph type="body" sz="quarter" idx="16" hasCustomPrompt="1"/>
          </p:nvPr>
        </p:nvSpPr>
        <p:spPr>
          <a:xfrm>
            <a:off x="360000" y="910800"/>
            <a:ext cx="11466000" cy="396000"/>
          </a:xfrm>
        </p:spPr>
        <p:txBody>
          <a:bodyPr/>
          <a:lstStyle>
            <a:lvl1pPr>
              <a:defRPr sz="2200"/>
            </a:lvl1pPr>
          </a:lstStyle>
          <a:p>
            <a:pPr lvl="0"/>
            <a:r>
              <a:rPr lang="en-US" dirty="0"/>
              <a:t>Click to add subtitle</a:t>
            </a:r>
            <a:endParaRPr lang="en-GB" dirty="0"/>
          </a:p>
        </p:txBody>
      </p:sp>
    </p:spTree>
    <p:extLst>
      <p:ext uri="{BB962C8B-B14F-4D97-AF65-F5344CB8AC3E}">
        <p14:creationId xmlns:p14="http://schemas.microsoft.com/office/powerpoint/2010/main" val="401638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4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6C45C-9BBB-4B14-BC71-8D9593AF9252}"/>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DCA3869-0626-4D7E-A07F-ED2B248D284C}"/>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F29845BF-B227-4307-81B9-E7C8FC57CD26}"/>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C1A4FC7E-D91D-407A-BFBE-F405D6BBEA67}"/>
              </a:ext>
            </a:extLst>
          </p:cNvPr>
          <p:cNvSpPr>
            <a:spLocks noGrp="1"/>
          </p:cNvSpPr>
          <p:nvPr>
            <p:ph type="body" sz="quarter" idx="12" hasCustomPrompt="1"/>
          </p:nvPr>
        </p:nvSpPr>
        <p:spPr>
          <a:xfrm>
            <a:off x="360000" y="1710000"/>
            <a:ext cx="27288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129916EF-EC2F-4137-B182-AA5508918E8F}"/>
              </a:ext>
            </a:extLst>
          </p:cNvPr>
          <p:cNvSpPr>
            <a:spLocks noGrp="1"/>
          </p:cNvSpPr>
          <p:nvPr>
            <p:ph sz="quarter" idx="13" hasCustomPrompt="1"/>
          </p:nvPr>
        </p:nvSpPr>
        <p:spPr>
          <a:xfrm>
            <a:off x="360000" y="2376000"/>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6D9A3CD5-4B7B-41AC-BFD5-7AA2D853D03E}"/>
              </a:ext>
            </a:extLst>
          </p:cNvPr>
          <p:cNvSpPr>
            <a:spLocks noGrp="1"/>
          </p:cNvSpPr>
          <p:nvPr>
            <p:ph type="body" sz="quarter" idx="14" hasCustomPrompt="1"/>
          </p:nvPr>
        </p:nvSpPr>
        <p:spPr>
          <a:xfrm>
            <a:off x="3272691" y="1710000"/>
            <a:ext cx="2728800" cy="604838"/>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35F727AD-E63B-412E-B986-D86DFE5EED29}"/>
              </a:ext>
            </a:extLst>
          </p:cNvPr>
          <p:cNvSpPr>
            <a:spLocks noGrp="1"/>
          </p:cNvSpPr>
          <p:nvPr>
            <p:ph sz="quarter" idx="15" hasCustomPrompt="1"/>
          </p:nvPr>
        </p:nvSpPr>
        <p:spPr>
          <a:xfrm>
            <a:off x="3272691" y="2376488"/>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8CEE6CD4-960B-4926-8A35-E8FF363F8723}"/>
              </a:ext>
            </a:extLst>
          </p:cNvPr>
          <p:cNvSpPr>
            <a:spLocks noGrp="1"/>
          </p:cNvSpPr>
          <p:nvPr>
            <p:ph type="body" sz="quarter" idx="16" hasCustomPrompt="1"/>
          </p:nvPr>
        </p:nvSpPr>
        <p:spPr>
          <a:xfrm>
            <a:off x="6185382" y="1710000"/>
            <a:ext cx="2728800" cy="604800"/>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E544BF1C-E9EC-43D2-A239-79E43B7C24CD}"/>
              </a:ext>
            </a:extLst>
          </p:cNvPr>
          <p:cNvSpPr>
            <a:spLocks noGrp="1"/>
          </p:cNvSpPr>
          <p:nvPr>
            <p:ph sz="quarter" idx="17" hasCustomPrompt="1"/>
          </p:nvPr>
        </p:nvSpPr>
        <p:spPr>
          <a:xfrm>
            <a:off x="6185382" y="2376000"/>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A27027DC-FD56-4CD6-8B38-7C623A97D1C4}"/>
              </a:ext>
            </a:extLst>
          </p:cNvPr>
          <p:cNvSpPr>
            <a:spLocks noGrp="1"/>
          </p:cNvSpPr>
          <p:nvPr>
            <p:ph type="body" sz="quarter" idx="18" hasCustomPrompt="1"/>
          </p:nvPr>
        </p:nvSpPr>
        <p:spPr>
          <a:xfrm>
            <a:off x="9098074" y="1710000"/>
            <a:ext cx="2728800" cy="604800"/>
          </a:xfrm>
        </p:spPr>
        <p:txBody>
          <a:bodyPr/>
          <a:lstStyle>
            <a:lvl1pPr>
              <a:defRPr b="1"/>
            </a:lvl1pPr>
          </a:lstStyle>
          <a:p>
            <a:pPr lvl="0"/>
            <a:r>
              <a:rPr lang="en-US" dirty="0"/>
              <a:t>Click to add text</a:t>
            </a:r>
            <a:endParaRPr lang="en-GB" dirty="0"/>
          </a:p>
        </p:txBody>
      </p:sp>
      <p:sp>
        <p:nvSpPr>
          <p:cNvPr id="20" name="Content Placeholder 19">
            <a:extLst>
              <a:ext uri="{FF2B5EF4-FFF2-40B4-BE49-F238E27FC236}">
                <a16:creationId xmlns:a16="http://schemas.microsoft.com/office/drawing/2014/main" id="{5513656D-7804-45C7-9561-4FFDBE1F523B}"/>
              </a:ext>
            </a:extLst>
          </p:cNvPr>
          <p:cNvSpPr>
            <a:spLocks noGrp="1"/>
          </p:cNvSpPr>
          <p:nvPr>
            <p:ph sz="quarter" idx="19" hasCustomPrompt="1"/>
          </p:nvPr>
        </p:nvSpPr>
        <p:spPr>
          <a:xfrm>
            <a:off x="9098074" y="2376488"/>
            <a:ext cx="2728800" cy="334327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21">
            <a:extLst>
              <a:ext uri="{FF2B5EF4-FFF2-40B4-BE49-F238E27FC236}">
                <a16:creationId xmlns:a16="http://schemas.microsoft.com/office/drawing/2014/main" id="{5AA444E5-6DCB-4387-82D7-374FBA34E3ED}"/>
              </a:ext>
            </a:extLst>
          </p:cNvPr>
          <p:cNvSpPr>
            <a:spLocks noGrp="1"/>
          </p:cNvSpPr>
          <p:nvPr>
            <p:ph type="body" sz="quarter" idx="20" hasCustomPrompt="1"/>
          </p:nvPr>
        </p:nvSpPr>
        <p:spPr>
          <a:xfrm>
            <a:off x="360363" y="910800"/>
            <a:ext cx="11466512" cy="396000"/>
          </a:xfrm>
        </p:spPr>
        <p:txBody>
          <a:bodyPr/>
          <a:lstStyle>
            <a:lvl1pPr>
              <a:defRPr sz="2200"/>
            </a:lvl1pPr>
            <a:lvl2pPr>
              <a:defRPr sz="2200"/>
            </a:lvl2pPr>
            <a:lvl3pPr>
              <a:defRPr sz="2200"/>
            </a:lvl3pPr>
            <a:lvl4pPr>
              <a:defRPr sz="2200"/>
            </a:lvl4pPr>
            <a:lvl5pPr>
              <a:defRPr sz="2200"/>
            </a:lvl5pPr>
          </a:lstStyle>
          <a:p>
            <a:pPr lvl="0"/>
            <a:r>
              <a:rPr lang="en-US" dirty="0"/>
              <a:t>Click to add subtitle</a:t>
            </a:r>
            <a:endParaRPr lang="en-GB" dirty="0"/>
          </a:p>
        </p:txBody>
      </p:sp>
    </p:spTree>
    <p:extLst>
      <p:ext uri="{BB962C8B-B14F-4D97-AF65-F5344CB8AC3E}">
        <p14:creationId xmlns:p14="http://schemas.microsoft.com/office/powerpoint/2010/main" val="278848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5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EED13-8109-40D7-B85E-48D72364D6E5}"/>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5A60EB60-D174-4782-B63F-DCF2657E1B1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E54526FD-FB6E-4148-89B3-7D266E27BD8F}"/>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AC5E99A7-B8B8-4860-8872-63A20BC4983E}"/>
              </a:ext>
            </a:extLst>
          </p:cNvPr>
          <p:cNvSpPr>
            <a:spLocks noGrp="1"/>
          </p:cNvSpPr>
          <p:nvPr>
            <p:ph sz="quarter" idx="12" hasCustomPrompt="1"/>
          </p:nvPr>
        </p:nvSpPr>
        <p:spPr>
          <a:xfrm>
            <a:off x="360363"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7136CF45-35B9-4F30-93CE-11D7DC6AE4AB}"/>
              </a:ext>
            </a:extLst>
          </p:cNvPr>
          <p:cNvSpPr>
            <a:spLocks noGrp="1"/>
          </p:cNvSpPr>
          <p:nvPr>
            <p:ph sz="quarter" idx="13" hasCustomPrompt="1"/>
          </p:nvPr>
        </p:nvSpPr>
        <p:spPr>
          <a:xfrm>
            <a:off x="2689691"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A190C909-262D-4930-924B-8C4285CF8554}"/>
              </a:ext>
            </a:extLst>
          </p:cNvPr>
          <p:cNvSpPr>
            <a:spLocks noGrp="1"/>
          </p:cNvSpPr>
          <p:nvPr>
            <p:ph sz="quarter" idx="14" hasCustomPrompt="1"/>
          </p:nvPr>
        </p:nvSpPr>
        <p:spPr>
          <a:xfrm>
            <a:off x="5019019"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a:extLst>
              <a:ext uri="{FF2B5EF4-FFF2-40B4-BE49-F238E27FC236}">
                <a16:creationId xmlns:a16="http://schemas.microsoft.com/office/drawing/2014/main" id="{C18864E4-1D92-4544-8F52-1155810D7924}"/>
              </a:ext>
            </a:extLst>
          </p:cNvPr>
          <p:cNvSpPr>
            <a:spLocks noGrp="1"/>
          </p:cNvSpPr>
          <p:nvPr>
            <p:ph sz="quarter" idx="15" hasCustomPrompt="1"/>
          </p:nvPr>
        </p:nvSpPr>
        <p:spPr>
          <a:xfrm>
            <a:off x="7348347"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13">
            <a:extLst>
              <a:ext uri="{FF2B5EF4-FFF2-40B4-BE49-F238E27FC236}">
                <a16:creationId xmlns:a16="http://schemas.microsoft.com/office/drawing/2014/main" id="{E68E0E68-5345-4D62-8D07-AE58AE330678}"/>
              </a:ext>
            </a:extLst>
          </p:cNvPr>
          <p:cNvSpPr>
            <a:spLocks noGrp="1"/>
          </p:cNvSpPr>
          <p:nvPr>
            <p:ph sz="quarter" idx="16" hasCustomPrompt="1"/>
          </p:nvPr>
        </p:nvSpPr>
        <p:spPr>
          <a:xfrm>
            <a:off x="9677674"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ext Placeholder 15">
            <a:extLst>
              <a:ext uri="{FF2B5EF4-FFF2-40B4-BE49-F238E27FC236}">
                <a16:creationId xmlns:a16="http://schemas.microsoft.com/office/drawing/2014/main" id="{3E23F4F6-B0E8-4724-933C-35F21A7E4235}"/>
              </a:ext>
            </a:extLst>
          </p:cNvPr>
          <p:cNvSpPr>
            <a:spLocks noGrp="1"/>
          </p:cNvSpPr>
          <p:nvPr>
            <p:ph type="body" sz="quarter" idx="17" hasCustomPrompt="1"/>
          </p:nvPr>
        </p:nvSpPr>
        <p:spPr>
          <a:xfrm>
            <a:off x="360874" y="910800"/>
            <a:ext cx="11466000" cy="396000"/>
          </a:xfrm>
        </p:spPr>
        <p:txBody>
          <a:bodyPr/>
          <a:lstStyle>
            <a:lvl1pPr>
              <a:defRPr sz="2200"/>
            </a:lvl1pPr>
            <a:lvl2pPr>
              <a:defRPr sz="2200"/>
            </a:lvl2pPr>
            <a:lvl3pPr>
              <a:defRPr sz="2200"/>
            </a:lvl3pPr>
            <a:lvl4pPr>
              <a:defRPr sz="2200"/>
            </a:lvl4pPr>
            <a:lvl5pPr>
              <a:defRPr sz="2200"/>
            </a:lvl5pPr>
          </a:lstStyle>
          <a:p>
            <a:pPr lvl="0"/>
            <a:r>
              <a:rPr lang="en-US" dirty="0"/>
              <a:t>Click to add subtitle</a:t>
            </a:r>
            <a:endParaRPr lang="en-GB" dirty="0"/>
          </a:p>
        </p:txBody>
      </p:sp>
    </p:spTree>
    <p:extLst>
      <p:ext uri="{BB962C8B-B14F-4D97-AF65-F5344CB8AC3E}">
        <p14:creationId xmlns:p14="http://schemas.microsoft.com/office/powerpoint/2010/main" val="105574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5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C433-9252-44D6-8AA4-495DB59340DB}"/>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A76AA46E-1017-4823-B4EC-B35766CE676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01E1B86A-68D0-4D2D-A5CB-00F231C8BC28}"/>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634B8469-FF2E-4467-8E43-A49A3388A2F3}"/>
              </a:ext>
            </a:extLst>
          </p:cNvPr>
          <p:cNvSpPr>
            <a:spLocks noGrp="1"/>
          </p:cNvSpPr>
          <p:nvPr>
            <p:ph type="body" sz="quarter" idx="12" hasCustomPrompt="1"/>
          </p:nvPr>
        </p:nvSpPr>
        <p:spPr>
          <a:xfrm>
            <a:off x="360363" y="1710000"/>
            <a:ext cx="21492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6F0DDC14-9B67-4FE8-BC58-A70501A5344F}"/>
              </a:ext>
            </a:extLst>
          </p:cNvPr>
          <p:cNvSpPr>
            <a:spLocks noGrp="1"/>
          </p:cNvSpPr>
          <p:nvPr>
            <p:ph sz="quarter" idx="13" hasCustomPrompt="1"/>
          </p:nvPr>
        </p:nvSpPr>
        <p:spPr>
          <a:xfrm>
            <a:off x="360000"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A007D028-2ECB-46AF-8517-CCF9C089D819}"/>
              </a:ext>
            </a:extLst>
          </p:cNvPr>
          <p:cNvSpPr>
            <a:spLocks noGrp="1"/>
          </p:cNvSpPr>
          <p:nvPr>
            <p:ph type="body" sz="quarter" idx="14" hasCustomPrompt="1"/>
          </p:nvPr>
        </p:nvSpPr>
        <p:spPr>
          <a:xfrm>
            <a:off x="2689691" y="1710000"/>
            <a:ext cx="2149200" cy="604800"/>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2F1DDE75-E486-4A48-BDBB-2C2A5B5E64D3}"/>
              </a:ext>
            </a:extLst>
          </p:cNvPr>
          <p:cNvSpPr>
            <a:spLocks noGrp="1"/>
          </p:cNvSpPr>
          <p:nvPr>
            <p:ph sz="quarter" idx="15" hasCustomPrompt="1"/>
          </p:nvPr>
        </p:nvSpPr>
        <p:spPr>
          <a:xfrm>
            <a:off x="2689419"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87A506B6-1DA9-4CD7-9F56-C6BF2FDC187B}"/>
              </a:ext>
            </a:extLst>
          </p:cNvPr>
          <p:cNvSpPr>
            <a:spLocks noGrp="1"/>
          </p:cNvSpPr>
          <p:nvPr>
            <p:ph type="body" sz="quarter" idx="16" hasCustomPrompt="1"/>
          </p:nvPr>
        </p:nvSpPr>
        <p:spPr>
          <a:xfrm>
            <a:off x="5019019" y="1710000"/>
            <a:ext cx="2149200" cy="604800"/>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3F41FFAE-2857-4B94-916D-0210AE0A1766}"/>
              </a:ext>
            </a:extLst>
          </p:cNvPr>
          <p:cNvSpPr>
            <a:spLocks noGrp="1"/>
          </p:cNvSpPr>
          <p:nvPr>
            <p:ph sz="quarter" idx="17" hasCustomPrompt="1"/>
          </p:nvPr>
        </p:nvSpPr>
        <p:spPr>
          <a:xfrm>
            <a:off x="5018838"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8C34C508-C3AF-422F-B1C7-A38F34513AB7}"/>
              </a:ext>
            </a:extLst>
          </p:cNvPr>
          <p:cNvSpPr>
            <a:spLocks noGrp="1"/>
          </p:cNvSpPr>
          <p:nvPr>
            <p:ph type="body" sz="quarter" idx="18" hasCustomPrompt="1"/>
          </p:nvPr>
        </p:nvSpPr>
        <p:spPr>
          <a:xfrm>
            <a:off x="7348347" y="1710000"/>
            <a:ext cx="2149200" cy="604800"/>
          </a:xfrm>
        </p:spPr>
        <p:txBody>
          <a:bodyPr/>
          <a:lstStyle>
            <a:lvl1pPr>
              <a:defRPr b="1"/>
            </a:lvl1pPr>
          </a:lstStyle>
          <a:p>
            <a:pPr lvl="0"/>
            <a:r>
              <a:rPr lang="en-US" dirty="0"/>
              <a:t>Click to add text</a:t>
            </a:r>
            <a:endParaRPr lang="en-GB" dirty="0"/>
          </a:p>
        </p:txBody>
      </p:sp>
      <p:sp>
        <p:nvSpPr>
          <p:cNvPr id="20" name="Content Placeholder 19">
            <a:extLst>
              <a:ext uri="{FF2B5EF4-FFF2-40B4-BE49-F238E27FC236}">
                <a16:creationId xmlns:a16="http://schemas.microsoft.com/office/drawing/2014/main" id="{0D9455C4-8047-4B5B-B5BC-4A0379405BC2}"/>
              </a:ext>
            </a:extLst>
          </p:cNvPr>
          <p:cNvSpPr>
            <a:spLocks noGrp="1"/>
          </p:cNvSpPr>
          <p:nvPr>
            <p:ph sz="quarter" idx="19" hasCustomPrompt="1"/>
          </p:nvPr>
        </p:nvSpPr>
        <p:spPr>
          <a:xfrm>
            <a:off x="7348257" y="2376488"/>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21">
            <a:extLst>
              <a:ext uri="{FF2B5EF4-FFF2-40B4-BE49-F238E27FC236}">
                <a16:creationId xmlns:a16="http://schemas.microsoft.com/office/drawing/2014/main" id="{5AEAC907-A41C-4782-BCD8-2B8C0ADD422D}"/>
              </a:ext>
            </a:extLst>
          </p:cNvPr>
          <p:cNvSpPr>
            <a:spLocks noGrp="1"/>
          </p:cNvSpPr>
          <p:nvPr>
            <p:ph type="body" sz="quarter" idx="20" hasCustomPrompt="1"/>
          </p:nvPr>
        </p:nvSpPr>
        <p:spPr>
          <a:xfrm>
            <a:off x="9677674" y="1710000"/>
            <a:ext cx="2149200" cy="604800"/>
          </a:xfrm>
        </p:spPr>
        <p:txBody>
          <a:bodyPr/>
          <a:lstStyle>
            <a:lvl1pPr>
              <a:defRPr b="1"/>
            </a:lvl1pPr>
          </a:lstStyle>
          <a:p>
            <a:pPr lvl="0"/>
            <a:r>
              <a:rPr lang="en-US" dirty="0"/>
              <a:t>Click to add text</a:t>
            </a:r>
            <a:endParaRPr lang="en-GB" dirty="0"/>
          </a:p>
        </p:txBody>
      </p:sp>
      <p:sp>
        <p:nvSpPr>
          <p:cNvPr id="24" name="Content Placeholder 23">
            <a:extLst>
              <a:ext uri="{FF2B5EF4-FFF2-40B4-BE49-F238E27FC236}">
                <a16:creationId xmlns:a16="http://schemas.microsoft.com/office/drawing/2014/main" id="{056BBA8E-FD61-47C5-A779-B66918B4D327}"/>
              </a:ext>
            </a:extLst>
          </p:cNvPr>
          <p:cNvSpPr>
            <a:spLocks noGrp="1"/>
          </p:cNvSpPr>
          <p:nvPr>
            <p:ph sz="quarter" idx="21" hasCustomPrompt="1"/>
          </p:nvPr>
        </p:nvSpPr>
        <p:spPr>
          <a:xfrm>
            <a:off x="9677674"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Text Placeholder 25">
            <a:extLst>
              <a:ext uri="{FF2B5EF4-FFF2-40B4-BE49-F238E27FC236}">
                <a16:creationId xmlns:a16="http://schemas.microsoft.com/office/drawing/2014/main" id="{48EED4C4-55A2-440F-BFEB-B054C51690A5}"/>
              </a:ext>
            </a:extLst>
          </p:cNvPr>
          <p:cNvSpPr>
            <a:spLocks noGrp="1"/>
          </p:cNvSpPr>
          <p:nvPr>
            <p:ph type="body" sz="quarter" idx="22" hasCustomPrompt="1"/>
          </p:nvPr>
        </p:nvSpPr>
        <p:spPr>
          <a:xfrm>
            <a:off x="360000" y="910800"/>
            <a:ext cx="11466000" cy="396000"/>
          </a:xfrm>
        </p:spPr>
        <p:txBody>
          <a:bodyPr/>
          <a:lstStyle>
            <a:lvl1pPr>
              <a:spcBef>
                <a:spcPts val="600"/>
              </a:spcBef>
              <a:defRPr sz="2200"/>
            </a:lvl1pPr>
          </a:lstStyle>
          <a:p>
            <a:pPr lvl="0"/>
            <a:r>
              <a:rPr lang="en-US" dirty="0"/>
              <a:t>Click to add subtitle</a:t>
            </a:r>
            <a:endParaRPr lang="en-GB" dirty="0"/>
          </a:p>
        </p:txBody>
      </p:sp>
    </p:spTree>
    <p:extLst>
      <p:ext uri="{BB962C8B-B14F-4D97-AF65-F5344CB8AC3E}">
        <p14:creationId xmlns:p14="http://schemas.microsoft.com/office/powerpoint/2010/main" val="425416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6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4F353-7CBB-4EBB-BB48-0DDB45E9B8E5}"/>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055794D1-DF29-4B89-9359-EE65C8A56AFE}"/>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5C772A83-22C7-42BE-87D1-B99FEC13505C}"/>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127B7932-7D06-4E7E-AF70-44D39F481C0B}"/>
              </a:ext>
            </a:extLst>
          </p:cNvPr>
          <p:cNvSpPr>
            <a:spLocks noGrp="1"/>
          </p:cNvSpPr>
          <p:nvPr>
            <p:ph sz="quarter" idx="12" hasCustomPrompt="1"/>
          </p:nvPr>
        </p:nvSpPr>
        <p:spPr>
          <a:xfrm>
            <a:off x="36000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2FB353AB-4D08-4BBD-91C2-E6A30A5F493F}"/>
              </a:ext>
            </a:extLst>
          </p:cNvPr>
          <p:cNvSpPr>
            <a:spLocks noGrp="1"/>
          </p:cNvSpPr>
          <p:nvPr>
            <p:ph sz="quarter" idx="13" hasCustomPrompt="1"/>
          </p:nvPr>
        </p:nvSpPr>
        <p:spPr>
          <a:xfrm>
            <a:off x="230112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F4A6B5AF-EB3C-46C5-B212-27204822781C}"/>
              </a:ext>
            </a:extLst>
          </p:cNvPr>
          <p:cNvSpPr>
            <a:spLocks noGrp="1"/>
          </p:cNvSpPr>
          <p:nvPr>
            <p:ph sz="quarter" idx="14" hasCustomPrompt="1"/>
          </p:nvPr>
        </p:nvSpPr>
        <p:spPr>
          <a:xfrm>
            <a:off x="424224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a:extLst>
              <a:ext uri="{FF2B5EF4-FFF2-40B4-BE49-F238E27FC236}">
                <a16:creationId xmlns:a16="http://schemas.microsoft.com/office/drawing/2014/main" id="{5800475F-DBE2-47A0-89B9-1175EDD8427E}"/>
              </a:ext>
            </a:extLst>
          </p:cNvPr>
          <p:cNvSpPr>
            <a:spLocks noGrp="1"/>
          </p:cNvSpPr>
          <p:nvPr>
            <p:ph sz="quarter" idx="15" hasCustomPrompt="1"/>
          </p:nvPr>
        </p:nvSpPr>
        <p:spPr>
          <a:xfrm>
            <a:off x="618336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13">
            <a:extLst>
              <a:ext uri="{FF2B5EF4-FFF2-40B4-BE49-F238E27FC236}">
                <a16:creationId xmlns:a16="http://schemas.microsoft.com/office/drawing/2014/main" id="{0B5CE08A-01D2-488B-843A-CA3415AB7320}"/>
              </a:ext>
            </a:extLst>
          </p:cNvPr>
          <p:cNvSpPr>
            <a:spLocks noGrp="1"/>
          </p:cNvSpPr>
          <p:nvPr>
            <p:ph sz="quarter" idx="16" hasCustomPrompt="1"/>
          </p:nvPr>
        </p:nvSpPr>
        <p:spPr>
          <a:xfrm>
            <a:off x="812448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Content Placeholder 15">
            <a:extLst>
              <a:ext uri="{FF2B5EF4-FFF2-40B4-BE49-F238E27FC236}">
                <a16:creationId xmlns:a16="http://schemas.microsoft.com/office/drawing/2014/main" id="{39BAB9BC-6F39-4494-87B4-04D45B7607BE}"/>
              </a:ext>
            </a:extLst>
          </p:cNvPr>
          <p:cNvSpPr>
            <a:spLocks noGrp="1"/>
          </p:cNvSpPr>
          <p:nvPr>
            <p:ph sz="quarter" idx="17" hasCustomPrompt="1"/>
          </p:nvPr>
        </p:nvSpPr>
        <p:spPr>
          <a:xfrm>
            <a:off x="1006560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569F7FED-54BA-4C56-83A5-FA8601194047}"/>
              </a:ext>
            </a:extLst>
          </p:cNvPr>
          <p:cNvSpPr>
            <a:spLocks noGrp="1"/>
          </p:cNvSpPr>
          <p:nvPr>
            <p:ph type="body" sz="quarter" idx="18" hasCustomPrompt="1"/>
          </p:nvPr>
        </p:nvSpPr>
        <p:spPr>
          <a:xfrm>
            <a:off x="360000" y="910800"/>
            <a:ext cx="11466000" cy="396000"/>
          </a:xfrm>
        </p:spPr>
        <p:txBody>
          <a:bodyPr/>
          <a:lstStyle>
            <a:lvl1pPr>
              <a:spcBef>
                <a:spcPts val="600"/>
              </a:spcBef>
              <a:defRPr sz="2200"/>
            </a:lvl1pPr>
            <a:lvl2pPr>
              <a:defRPr sz="2200"/>
            </a:lvl2pPr>
            <a:lvl3pPr>
              <a:defRPr sz="2200"/>
            </a:lvl3pPr>
            <a:lvl4pPr>
              <a:defRPr sz="2200"/>
            </a:lvl4pPr>
            <a:lvl5pPr>
              <a:defRPr sz="2200"/>
            </a:lvl5pPr>
          </a:lstStyle>
          <a:p>
            <a:pPr lvl="0"/>
            <a:r>
              <a:rPr lang="en-US" dirty="0"/>
              <a:t>Click to add subtitle</a:t>
            </a:r>
            <a:endParaRPr lang="en-GB" dirty="0"/>
          </a:p>
        </p:txBody>
      </p:sp>
    </p:spTree>
    <p:extLst>
      <p:ext uri="{BB962C8B-B14F-4D97-AF65-F5344CB8AC3E}">
        <p14:creationId xmlns:p14="http://schemas.microsoft.com/office/powerpoint/2010/main" val="288008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6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36FA1-AACD-4AC6-8977-227A1E8204A7}"/>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9E9A02C0-437A-4731-B690-16D1AFCAA82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B7CC7B4E-73B3-4F33-A7FC-00F64BC9BBCD}"/>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570764FD-7DA2-4FE5-A31B-6691075F4688}"/>
              </a:ext>
            </a:extLst>
          </p:cNvPr>
          <p:cNvSpPr>
            <a:spLocks noGrp="1"/>
          </p:cNvSpPr>
          <p:nvPr>
            <p:ph type="body" sz="quarter" idx="12" hasCustomPrompt="1"/>
          </p:nvPr>
        </p:nvSpPr>
        <p:spPr>
          <a:xfrm>
            <a:off x="360000" y="1708149"/>
            <a:ext cx="17604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CBC0C4CA-E13F-460B-A188-81482902B701}"/>
              </a:ext>
            </a:extLst>
          </p:cNvPr>
          <p:cNvSpPr>
            <a:spLocks noGrp="1"/>
          </p:cNvSpPr>
          <p:nvPr>
            <p:ph sz="quarter" idx="13" hasCustomPrompt="1"/>
          </p:nvPr>
        </p:nvSpPr>
        <p:spPr>
          <a:xfrm>
            <a:off x="36000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E105AA54-6669-4974-B1E8-3E58001D876E}"/>
              </a:ext>
            </a:extLst>
          </p:cNvPr>
          <p:cNvSpPr>
            <a:spLocks noGrp="1"/>
          </p:cNvSpPr>
          <p:nvPr>
            <p:ph type="body" sz="quarter" idx="14" hasCustomPrompt="1"/>
          </p:nvPr>
        </p:nvSpPr>
        <p:spPr>
          <a:xfrm>
            <a:off x="2301120" y="1708149"/>
            <a:ext cx="1760400" cy="604800"/>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D2A0DDBF-A8B7-4F77-B8D5-E6CF8FB015AE}"/>
              </a:ext>
            </a:extLst>
          </p:cNvPr>
          <p:cNvSpPr>
            <a:spLocks noGrp="1"/>
          </p:cNvSpPr>
          <p:nvPr>
            <p:ph sz="quarter" idx="15" hasCustomPrompt="1"/>
          </p:nvPr>
        </p:nvSpPr>
        <p:spPr>
          <a:xfrm>
            <a:off x="230112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E793D7A9-75C8-4028-9CA8-F07E93F82E4E}"/>
              </a:ext>
            </a:extLst>
          </p:cNvPr>
          <p:cNvSpPr>
            <a:spLocks noGrp="1"/>
          </p:cNvSpPr>
          <p:nvPr>
            <p:ph type="body" sz="quarter" idx="16" hasCustomPrompt="1"/>
          </p:nvPr>
        </p:nvSpPr>
        <p:spPr>
          <a:xfrm>
            <a:off x="4242240" y="1708150"/>
            <a:ext cx="1760400" cy="604800"/>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9B5E2A26-6C2A-419D-B4DC-291BA85B0C8A}"/>
              </a:ext>
            </a:extLst>
          </p:cNvPr>
          <p:cNvSpPr>
            <a:spLocks noGrp="1"/>
          </p:cNvSpPr>
          <p:nvPr>
            <p:ph sz="quarter" idx="17" hasCustomPrompt="1"/>
          </p:nvPr>
        </p:nvSpPr>
        <p:spPr>
          <a:xfrm>
            <a:off x="424224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3DE92C5F-EFFE-48BF-93E1-CC78EFCD2947}"/>
              </a:ext>
            </a:extLst>
          </p:cNvPr>
          <p:cNvSpPr>
            <a:spLocks noGrp="1"/>
          </p:cNvSpPr>
          <p:nvPr>
            <p:ph type="body" sz="quarter" idx="18" hasCustomPrompt="1"/>
          </p:nvPr>
        </p:nvSpPr>
        <p:spPr>
          <a:xfrm>
            <a:off x="6183360" y="1708149"/>
            <a:ext cx="1760400" cy="604800"/>
          </a:xfrm>
        </p:spPr>
        <p:txBody>
          <a:bodyPr/>
          <a:lstStyle>
            <a:lvl1pPr>
              <a:defRPr b="1"/>
            </a:lvl1pPr>
          </a:lstStyle>
          <a:p>
            <a:pPr lvl="0"/>
            <a:r>
              <a:rPr lang="en-US" dirty="0"/>
              <a:t>Click to add text</a:t>
            </a:r>
            <a:endParaRPr lang="en-GB" dirty="0"/>
          </a:p>
        </p:txBody>
      </p:sp>
      <p:sp>
        <p:nvSpPr>
          <p:cNvPr id="20" name="Content Placeholder 19">
            <a:extLst>
              <a:ext uri="{FF2B5EF4-FFF2-40B4-BE49-F238E27FC236}">
                <a16:creationId xmlns:a16="http://schemas.microsoft.com/office/drawing/2014/main" id="{3DA85A52-F7FD-4298-9AE5-CB80F4E3C640}"/>
              </a:ext>
            </a:extLst>
          </p:cNvPr>
          <p:cNvSpPr>
            <a:spLocks noGrp="1"/>
          </p:cNvSpPr>
          <p:nvPr>
            <p:ph sz="quarter" idx="19" hasCustomPrompt="1"/>
          </p:nvPr>
        </p:nvSpPr>
        <p:spPr>
          <a:xfrm>
            <a:off x="618336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21">
            <a:extLst>
              <a:ext uri="{FF2B5EF4-FFF2-40B4-BE49-F238E27FC236}">
                <a16:creationId xmlns:a16="http://schemas.microsoft.com/office/drawing/2014/main" id="{44E88849-5449-4627-813B-31B40F08F009}"/>
              </a:ext>
            </a:extLst>
          </p:cNvPr>
          <p:cNvSpPr>
            <a:spLocks noGrp="1"/>
          </p:cNvSpPr>
          <p:nvPr>
            <p:ph type="body" sz="quarter" idx="20" hasCustomPrompt="1"/>
          </p:nvPr>
        </p:nvSpPr>
        <p:spPr>
          <a:xfrm>
            <a:off x="8124480" y="1708150"/>
            <a:ext cx="1760400" cy="604800"/>
          </a:xfrm>
        </p:spPr>
        <p:txBody>
          <a:bodyPr/>
          <a:lstStyle>
            <a:lvl1pPr>
              <a:defRPr b="1"/>
            </a:lvl1pPr>
          </a:lstStyle>
          <a:p>
            <a:pPr lvl="0"/>
            <a:r>
              <a:rPr lang="en-US" dirty="0"/>
              <a:t>Click to add text</a:t>
            </a:r>
            <a:endParaRPr lang="en-GB" dirty="0"/>
          </a:p>
        </p:txBody>
      </p:sp>
      <p:sp>
        <p:nvSpPr>
          <p:cNvPr id="24" name="Content Placeholder 23">
            <a:extLst>
              <a:ext uri="{FF2B5EF4-FFF2-40B4-BE49-F238E27FC236}">
                <a16:creationId xmlns:a16="http://schemas.microsoft.com/office/drawing/2014/main" id="{9A7FC01F-A245-4C0F-BF24-3AAE6AC55CC4}"/>
              </a:ext>
            </a:extLst>
          </p:cNvPr>
          <p:cNvSpPr>
            <a:spLocks noGrp="1"/>
          </p:cNvSpPr>
          <p:nvPr>
            <p:ph sz="quarter" idx="21" hasCustomPrompt="1"/>
          </p:nvPr>
        </p:nvSpPr>
        <p:spPr>
          <a:xfrm>
            <a:off x="812448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Text Placeholder 25">
            <a:extLst>
              <a:ext uri="{FF2B5EF4-FFF2-40B4-BE49-F238E27FC236}">
                <a16:creationId xmlns:a16="http://schemas.microsoft.com/office/drawing/2014/main" id="{5CCD92EA-38A4-44E5-ADF7-78EA3D6DD06D}"/>
              </a:ext>
            </a:extLst>
          </p:cNvPr>
          <p:cNvSpPr>
            <a:spLocks noGrp="1"/>
          </p:cNvSpPr>
          <p:nvPr>
            <p:ph type="body" sz="quarter" idx="22" hasCustomPrompt="1"/>
          </p:nvPr>
        </p:nvSpPr>
        <p:spPr>
          <a:xfrm>
            <a:off x="10065600" y="1708150"/>
            <a:ext cx="1760400" cy="604800"/>
          </a:xfrm>
        </p:spPr>
        <p:txBody>
          <a:bodyPr/>
          <a:lstStyle>
            <a:lvl1pPr>
              <a:defRPr b="1"/>
            </a:lvl1pPr>
          </a:lstStyle>
          <a:p>
            <a:pPr lvl="0"/>
            <a:r>
              <a:rPr lang="en-US" dirty="0"/>
              <a:t>Click to add text</a:t>
            </a:r>
            <a:endParaRPr lang="en-GB" dirty="0"/>
          </a:p>
        </p:txBody>
      </p:sp>
      <p:sp>
        <p:nvSpPr>
          <p:cNvPr id="28" name="Content Placeholder 27">
            <a:extLst>
              <a:ext uri="{FF2B5EF4-FFF2-40B4-BE49-F238E27FC236}">
                <a16:creationId xmlns:a16="http://schemas.microsoft.com/office/drawing/2014/main" id="{8317D903-C6B2-443C-A2F2-E7B672E08E3B}"/>
              </a:ext>
            </a:extLst>
          </p:cNvPr>
          <p:cNvSpPr>
            <a:spLocks noGrp="1"/>
          </p:cNvSpPr>
          <p:nvPr>
            <p:ph sz="quarter" idx="23" hasCustomPrompt="1"/>
          </p:nvPr>
        </p:nvSpPr>
        <p:spPr>
          <a:xfrm>
            <a:off x="1006560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0" name="Text Placeholder 29">
            <a:extLst>
              <a:ext uri="{FF2B5EF4-FFF2-40B4-BE49-F238E27FC236}">
                <a16:creationId xmlns:a16="http://schemas.microsoft.com/office/drawing/2014/main" id="{D26D01CC-3541-4F97-AF97-73FF6352033A}"/>
              </a:ext>
            </a:extLst>
          </p:cNvPr>
          <p:cNvSpPr>
            <a:spLocks noGrp="1"/>
          </p:cNvSpPr>
          <p:nvPr>
            <p:ph type="body" sz="quarter" idx="24" hasCustomPrompt="1"/>
          </p:nvPr>
        </p:nvSpPr>
        <p:spPr>
          <a:xfrm>
            <a:off x="360000" y="910800"/>
            <a:ext cx="11466000" cy="396000"/>
          </a:xfrm>
        </p:spPr>
        <p:txBody>
          <a:bodyPr/>
          <a:lstStyle>
            <a:lvl1pPr>
              <a:spcBef>
                <a:spcPts val="600"/>
              </a:spcBef>
              <a:defRPr sz="2200"/>
            </a:lvl1pPr>
          </a:lstStyle>
          <a:p>
            <a:pPr lvl="0"/>
            <a:r>
              <a:rPr lang="en-US" dirty="0"/>
              <a:t>Click to add subtitle</a:t>
            </a:r>
            <a:endParaRPr lang="en-GB" dirty="0"/>
          </a:p>
        </p:txBody>
      </p:sp>
    </p:spTree>
    <p:extLst>
      <p:ext uri="{BB962C8B-B14F-4D97-AF65-F5344CB8AC3E}">
        <p14:creationId xmlns:p14="http://schemas.microsoft.com/office/powerpoint/2010/main" val="325029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62903-71A8-4BD2-B059-6BA4C3AA3987}"/>
              </a:ext>
            </a:extLst>
          </p:cNvPr>
          <p:cNvSpPr>
            <a:spLocks noGrp="1"/>
          </p:cNvSpPr>
          <p:nvPr>
            <p:ph type="title" hasCustomPrompt="1"/>
          </p:nvPr>
        </p:nvSpPr>
        <p:spPr>
          <a:xfrm>
            <a:off x="359999" y="430718"/>
            <a:ext cx="5626800"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33EFCC3-809C-4472-825A-5268DA759575}"/>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257A7757-8EC5-4D12-B56F-AB9F88D69ABD}"/>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C55437D9-CE22-451C-B458-B3F648A64234}"/>
              </a:ext>
            </a:extLst>
          </p:cNvPr>
          <p:cNvSpPr>
            <a:spLocks noGrp="1"/>
          </p:cNvSpPr>
          <p:nvPr>
            <p:ph type="body" sz="quarter" idx="12" hasCustomPrompt="1"/>
          </p:nvPr>
        </p:nvSpPr>
        <p:spPr>
          <a:xfrm>
            <a:off x="360000" y="1708150"/>
            <a:ext cx="5626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Picture Placeholder 7">
            <a:extLst>
              <a:ext uri="{FF2B5EF4-FFF2-40B4-BE49-F238E27FC236}">
                <a16:creationId xmlns:a16="http://schemas.microsoft.com/office/drawing/2014/main" id="{9F169CDD-9FFC-4BEA-A4C1-F55F1EBC5A64}"/>
              </a:ext>
            </a:extLst>
          </p:cNvPr>
          <p:cNvSpPr>
            <a:spLocks noGrp="1"/>
          </p:cNvSpPr>
          <p:nvPr>
            <p:ph type="pic" sz="quarter" idx="13"/>
          </p:nvPr>
        </p:nvSpPr>
        <p:spPr>
          <a:xfrm>
            <a:off x="6202799" y="430717"/>
            <a:ext cx="5626800" cy="5468400"/>
          </a:xfrm>
        </p:spPr>
        <p:txBody>
          <a:bodyPr anchor="ctr" anchorCtr="0"/>
          <a:lstStyle>
            <a:lvl1pPr algn="ctr">
              <a:defRPr/>
            </a:lvl1pPr>
          </a:lstStyle>
          <a:p>
            <a:r>
              <a:rPr lang="nb-NO"/>
              <a:t>Klikk på ikonet for å legge til et bilde</a:t>
            </a:r>
            <a:endParaRPr lang="en-GB"/>
          </a:p>
        </p:txBody>
      </p:sp>
    </p:spTree>
    <p:extLst>
      <p:ext uri="{BB962C8B-B14F-4D97-AF65-F5344CB8AC3E}">
        <p14:creationId xmlns:p14="http://schemas.microsoft.com/office/powerpoint/2010/main" val="37645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white)">
    <p:bg>
      <p:bgPr>
        <a:solidFill>
          <a:schemeClr val="bg1"/>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4272000" y="1490400"/>
            <a:ext cx="7920000" cy="4500000"/>
          </a:xfrm>
        </p:spPr>
        <p:txBody>
          <a:bodyPr/>
          <a:lstStyle/>
          <a:p>
            <a:r>
              <a:rPr lang="nb-NO"/>
              <a:t>Klikk på ikonet for å legge til et bilde</a:t>
            </a:r>
            <a:endParaRPr lang="en-GB" dirty="0"/>
          </a:p>
        </p:txBody>
      </p:sp>
      <p:sp>
        <p:nvSpPr>
          <p:cNvPr id="5" name="small kick">
            <a:extLst>
              <a:ext uri="{FF2B5EF4-FFF2-40B4-BE49-F238E27FC236}">
                <a16:creationId xmlns:a16="http://schemas.microsoft.com/office/drawing/2014/main" id="{E00906A3-9F5D-49B3-C2E5-BA11DE9FA9D5}"/>
              </a:ext>
            </a:extLst>
          </p:cNvPr>
          <p:cNvSpPr>
            <a:spLocks noGrp="1" noRot="1" noMove="1" noResize="1" noEditPoints="1" noAdjustHandles="1" noChangeArrowheads="1" noChangeShapeType="1"/>
          </p:cNvSpPr>
          <p:nvPr>
            <p:ph type="body" sz="quarter" idx="21" hasCustomPrompt="1"/>
          </p:nvPr>
        </p:nvSpPr>
        <p:spPr>
          <a:xfrm>
            <a:off x="4270375" y="1490663"/>
            <a:ext cx="2568575" cy="4498975"/>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dirty="0"/>
              <a:t> </a:t>
            </a:r>
          </a:p>
        </p:txBody>
      </p:sp>
      <p:pic>
        <p:nvPicPr>
          <p:cNvPr id="7" name="Gold Bar">
            <a:extLst>
              <a:ext uri="{FF2B5EF4-FFF2-40B4-BE49-F238E27FC236}">
                <a16:creationId xmlns:a16="http://schemas.microsoft.com/office/drawing/2014/main" id="{1ADB29CA-18EE-48E7-B991-4B2578F8937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207125" y="1490400"/>
            <a:ext cx="63981" cy="4500000"/>
          </a:xfrm>
          <a:prstGeom prst="rect">
            <a:avLst/>
          </a:prstGeom>
        </p:spPr>
      </p:pic>
      <p:sp>
        <p:nvSpPr>
          <p:cNvPr id="3" name="Text Placeholder 2">
            <a:extLst>
              <a:ext uri="{FF2B5EF4-FFF2-40B4-BE49-F238E27FC236}">
                <a16:creationId xmlns:a16="http://schemas.microsoft.com/office/drawing/2014/main" id="{198B54B2-17FC-4F44-A549-93DE726BD63E}"/>
              </a:ext>
            </a:extLst>
          </p:cNvPr>
          <p:cNvSpPr>
            <a:spLocks noGrp="1"/>
          </p:cNvSpPr>
          <p:nvPr>
            <p:ph type="body" sz="quarter" idx="20" hasCustomPrompt="1"/>
          </p:nvPr>
        </p:nvSpPr>
        <p:spPr>
          <a:xfrm>
            <a:off x="360000" y="4971600"/>
            <a:ext cx="3519536" cy="1022713"/>
          </a:xfrm>
        </p:spPr>
        <p:txBody>
          <a:bodyPr anchor="b"/>
          <a:lstStyle>
            <a:lvl1pPr>
              <a:spcBef>
                <a:spcPts val="600"/>
              </a:spcBef>
              <a:defRPr sz="1200"/>
            </a:lvl1pPr>
          </a:lstStyle>
          <a:p>
            <a:pPr lvl="0"/>
            <a:r>
              <a:rPr lang="en-US" dirty="0"/>
              <a:t>Click to add text</a:t>
            </a:r>
          </a:p>
        </p:txBody>
      </p:sp>
      <p:sp>
        <p:nvSpPr>
          <p:cNvPr id="10" name="Subtitle 2">
            <a:extLst>
              <a:ext uri="{FF2B5EF4-FFF2-40B4-BE49-F238E27FC236}">
                <a16:creationId xmlns:a16="http://schemas.microsoft.com/office/drawing/2014/main" id="{E8F4C310-09FC-4B27-9FA2-5128CE9C6086}"/>
              </a:ext>
            </a:extLst>
          </p:cNvPr>
          <p:cNvSpPr>
            <a:spLocks noGrp="1"/>
          </p:cNvSpPr>
          <p:nvPr>
            <p:ph type="subTitle" idx="1" hasCustomPrompt="1"/>
          </p:nvPr>
        </p:nvSpPr>
        <p:spPr>
          <a:xfrm>
            <a:off x="360000" y="3708000"/>
            <a:ext cx="3520800" cy="1022713"/>
          </a:xfrm>
          <a:prstGeom prst="rect">
            <a:avLst/>
          </a:prstGeom>
        </p:spPr>
        <p:txBody>
          <a:bodyPr anchor="t">
            <a:noAutofit/>
          </a:bodyPr>
          <a:lstStyle>
            <a:lvl1pPr marL="0" indent="0" algn="l">
              <a:spcBef>
                <a:spcPts val="600"/>
              </a:spcBef>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9" name="Title 1">
            <a:extLst>
              <a:ext uri="{FF2B5EF4-FFF2-40B4-BE49-F238E27FC236}">
                <a16:creationId xmlns:a16="http://schemas.microsoft.com/office/drawing/2014/main" id="{F1EB514B-0857-4EBF-B042-2A3E81792E20}"/>
              </a:ext>
            </a:extLst>
          </p:cNvPr>
          <p:cNvSpPr>
            <a:spLocks noGrp="1"/>
          </p:cNvSpPr>
          <p:nvPr>
            <p:ph type="ctrTitle" hasCustomPrompt="1"/>
          </p:nvPr>
        </p:nvSpPr>
        <p:spPr>
          <a:xfrm>
            <a:off x="360000" y="1490400"/>
            <a:ext cx="3520800" cy="1975330"/>
          </a:xfrm>
          <a:prstGeom prst="rect">
            <a:avLst/>
          </a:prstGeom>
        </p:spPr>
        <p:txBody>
          <a:bodyPr anchor="t">
            <a:noAutofit/>
          </a:bodyPr>
          <a:lstStyle>
            <a:lvl1pPr algn="l">
              <a:defRPr sz="3000" b="0">
                <a:solidFill>
                  <a:schemeClr val="tx1"/>
                </a:solidFill>
              </a:defRPr>
            </a:lvl1pPr>
          </a:lstStyle>
          <a:p>
            <a:r>
              <a:rPr lang="en-GB" dirty="0"/>
              <a:t>Click to add title</a:t>
            </a:r>
          </a:p>
        </p:txBody>
      </p:sp>
      <p:pic>
        <p:nvPicPr>
          <p:cNvPr id="8" name="Logo">
            <a:extLst>
              <a:ext uri="{FF2B5EF4-FFF2-40B4-BE49-F238E27FC236}">
                <a16:creationId xmlns:a16="http://schemas.microsoft.com/office/drawing/2014/main" id="{B6564A35-867D-4FB8-BD9A-08422621EC42}"/>
              </a:ext>
            </a:extLst>
          </p:cNvPr>
          <p:cNvPicPr>
            <a:picLocks noChangeAspect="1"/>
          </p:cNvPicPr>
          <p:nvPr userDrawn="1">
            <p:custDataLst>
              <p:tags r:id="rId1"/>
            </p:custDataLst>
          </p:nvPr>
        </p:nvPicPr>
        <p:blipFill>
          <a:blip r:embed="rId6">
            <a:extLst>
              <a:ext uri="{96DAC541-7B7A-43D3-8B79-37D633B846F1}">
                <asvg:svgBlip xmlns:asvg="http://schemas.microsoft.com/office/drawing/2016/SVG/main" r:embed="rId7"/>
              </a:ext>
            </a:extLst>
          </a:blip>
          <a:stretch>
            <a:fillRect/>
          </a:stretch>
        </p:blipFill>
        <p:spPr>
          <a:xfrm>
            <a:off x="360000" y="558000"/>
            <a:ext cx="1940914" cy="367200"/>
          </a:xfrm>
          <a:prstGeom prst="rect">
            <a:avLst/>
          </a:prstGeom>
        </p:spPr>
      </p:pic>
    </p:spTree>
    <p:extLst>
      <p:ext uri="{BB962C8B-B14F-4D97-AF65-F5344CB8AC3E}">
        <p14:creationId xmlns:p14="http://schemas.microsoft.com/office/powerpoint/2010/main" val="2190637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FAACB8-7B00-457D-8F89-FB4DD9039A6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F6556072-910B-4986-8C02-A52A75446092}"/>
              </a:ext>
            </a:extLst>
          </p:cNvPr>
          <p:cNvSpPr>
            <a:spLocks noGrp="1"/>
          </p:cNvSpPr>
          <p:nvPr>
            <p:ph type="ftr" sz="quarter" idx="11"/>
          </p:nvPr>
        </p:nvSpPr>
        <p:spPr/>
        <p:txBody>
          <a:bodyPr/>
          <a:lstStyle/>
          <a:p>
            <a:endParaRPr lang="en-GB" dirty="0"/>
          </a:p>
        </p:txBody>
      </p:sp>
      <p:sp>
        <p:nvSpPr>
          <p:cNvPr id="8" name="Picture Placeholder 7">
            <a:extLst>
              <a:ext uri="{FF2B5EF4-FFF2-40B4-BE49-F238E27FC236}">
                <a16:creationId xmlns:a16="http://schemas.microsoft.com/office/drawing/2014/main" id="{44F34447-13E0-43B9-BE1F-C60C03555D39}"/>
              </a:ext>
            </a:extLst>
          </p:cNvPr>
          <p:cNvSpPr>
            <a:spLocks noGrp="1"/>
          </p:cNvSpPr>
          <p:nvPr>
            <p:ph type="pic" sz="quarter" idx="12"/>
          </p:nvPr>
        </p:nvSpPr>
        <p:spPr>
          <a:xfrm>
            <a:off x="360000" y="432000"/>
            <a:ext cx="5627561" cy="5468400"/>
          </a:xfrm>
        </p:spPr>
        <p:txBody>
          <a:bodyPr anchor="ctr" anchorCtr="0"/>
          <a:lstStyle>
            <a:lvl1pPr algn="ctr">
              <a:defRPr/>
            </a:lvl1pPr>
          </a:lstStyle>
          <a:p>
            <a:r>
              <a:rPr lang="nb-NO"/>
              <a:t>Klikk på ikonet for å legge til et bilde</a:t>
            </a:r>
            <a:endParaRPr lang="en-GB"/>
          </a:p>
        </p:txBody>
      </p:sp>
      <p:sp>
        <p:nvSpPr>
          <p:cNvPr id="6" name="Text Placeholder 5">
            <a:extLst>
              <a:ext uri="{FF2B5EF4-FFF2-40B4-BE49-F238E27FC236}">
                <a16:creationId xmlns:a16="http://schemas.microsoft.com/office/drawing/2014/main" id="{10D6BD01-6C23-44ED-8363-1C234E2533EA}"/>
              </a:ext>
            </a:extLst>
          </p:cNvPr>
          <p:cNvSpPr>
            <a:spLocks noGrp="1"/>
          </p:cNvSpPr>
          <p:nvPr>
            <p:ph type="body" sz="quarter" idx="13" hasCustomPrompt="1"/>
          </p:nvPr>
        </p:nvSpPr>
        <p:spPr>
          <a:xfrm>
            <a:off x="6202361" y="1708150"/>
            <a:ext cx="5626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586AABB0-FC25-4DDA-B141-9861B8EF64BF}"/>
              </a:ext>
            </a:extLst>
          </p:cNvPr>
          <p:cNvSpPr>
            <a:spLocks noGrp="1"/>
          </p:cNvSpPr>
          <p:nvPr>
            <p:ph type="title" hasCustomPrompt="1"/>
          </p:nvPr>
        </p:nvSpPr>
        <p:spPr>
          <a:xfrm>
            <a:off x="6202361" y="430718"/>
            <a:ext cx="5626800" cy="403200"/>
          </a:xfrm>
        </p:spPr>
        <p:txBody>
          <a:bodyPr/>
          <a:lstStyle>
            <a:lvl1pPr>
              <a:defRPr/>
            </a:lvl1pPr>
          </a:lstStyle>
          <a:p>
            <a:r>
              <a:rPr lang="en-US" dirty="0"/>
              <a:t>Click to add title</a:t>
            </a:r>
            <a:endParaRPr lang="en-GB" dirty="0"/>
          </a:p>
        </p:txBody>
      </p:sp>
    </p:spTree>
    <p:extLst>
      <p:ext uri="{BB962C8B-B14F-4D97-AF65-F5344CB8AC3E}">
        <p14:creationId xmlns:p14="http://schemas.microsoft.com/office/powerpoint/2010/main" val="9255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8738-2E1C-4407-AE23-FC7C52247775}"/>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8DB932A-F9A4-4379-8F69-FA63BDFA2491}"/>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DC347A58-42BF-4A47-A878-643A5CD2794C}"/>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F7C6D4BB-14E1-42DC-832A-2D0CE7863284}"/>
              </a:ext>
            </a:extLst>
          </p:cNvPr>
          <p:cNvSpPr>
            <a:spLocks noGrp="1"/>
          </p:cNvSpPr>
          <p:nvPr>
            <p:ph type="body" sz="quarter" idx="12" hasCustomPrompt="1"/>
          </p:nvPr>
        </p:nvSpPr>
        <p:spPr>
          <a:xfrm>
            <a:off x="360363" y="910800"/>
            <a:ext cx="11466512" cy="396000"/>
          </a:xfrm>
        </p:spPr>
        <p:txBody>
          <a:bodyPr/>
          <a:lstStyle>
            <a:lvl1pPr>
              <a:spcBef>
                <a:spcPts val="600"/>
              </a:spcBef>
              <a:defRPr sz="2200"/>
            </a:lvl1pPr>
          </a:lstStyle>
          <a:p>
            <a:pPr lvl="0"/>
            <a:r>
              <a:rPr lang="en-US" dirty="0"/>
              <a:t>Click to add subtitle</a:t>
            </a:r>
            <a:endParaRPr lang="en-GB" dirty="0"/>
          </a:p>
        </p:txBody>
      </p:sp>
    </p:spTree>
    <p:extLst>
      <p:ext uri="{BB962C8B-B14F-4D97-AF65-F5344CB8AC3E}">
        <p14:creationId xmlns:p14="http://schemas.microsoft.com/office/powerpoint/2010/main" val="150637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B2F2EE-42BB-4EB6-8FC2-5E56E4F34F6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73875A20-F354-407F-8F71-92C914742B40}"/>
              </a:ext>
            </a:extLst>
          </p:cNvPr>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13175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1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96ED-8270-4BD9-9069-84F474882F2A}"/>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FACA3A6B-089A-48DA-907F-9446B1276098}"/>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3E873D13-8BEF-4470-A16D-19EDE6E7AAA3}"/>
              </a:ext>
            </a:extLst>
          </p:cNvPr>
          <p:cNvSpPr>
            <a:spLocks noGrp="1"/>
          </p:cNvSpPr>
          <p:nvPr>
            <p:ph type="ftr" sz="quarter" idx="11"/>
          </p:nvPr>
        </p:nvSpPr>
        <p:spPr/>
        <p:txBody>
          <a:bodyPr/>
          <a:lstStyle/>
          <a:p>
            <a:endParaRPr lang="en-GB" dirty="0"/>
          </a:p>
        </p:txBody>
      </p:sp>
      <p:sp>
        <p:nvSpPr>
          <p:cNvPr id="10" name="Content Placeholder 9">
            <a:extLst>
              <a:ext uri="{FF2B5EF4-FFF2-40B4-BE49-F238E27FC236}">
                <a16:creationId xmlns:a16="http://schemas.microsoft.com/office/drawing/2014/main" id="{E01F0EAC-DF03-4553-8D22-C26B163DC97D}"/>
              </a:ext>
            </a:extLst>
          </p:cNvPr>
          <p:cNvSpPr>
            <a:spLocks noGrp="1"/>
          </p:cNvSpPr>
          <p:nvPr>
            <p:ph sz="quarter" idx="14" hasCustomPrompt="1"/>
          </p:nvPr>
        </p:nvSpPr>
        <p:spPr>
          <a:xfrm>
            <a:off x="360363" y="1710000"/>
            <a:ext cx="11466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0106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1 x content + heading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B7F44-1A9D-43CE-8B94-70E892BCC6C4}"/>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00F0CD56-CDEF-4F99-82E9-F8344BA7D8B8}"/>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CAF17232-4933-4B44-AB0A-14F7352465FB}"/>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54A8CE99-0AD9-4D9C-9C09-47545620E96B}"/>
              </a:ext>
            </a:extLst>
          </p:cNvPr>
          <p:cNvSpPr>
            <a:spLocks noGrp="1"/>
          </p:cNvSpPr>
          <p:nvPr>
            <p:ph type="body" sz="quarter" idx="12" hasCustomPrompt="1"/>
          </p:nvPr>
        </p:nvSpPr>
        <p:spPr>
          <a:xfrm>
            <a:off x="360000" y="1710000"/>
            <a:ext cx="11464925"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58CF1398-AEAE-44BE-B05F-E03B17EB921A}"/>
              </a:ext>
            </a:extLst>
          </p:cNvPr>
          <p:cNvSpPr>
            <a:spLocks noGrp="1"/>
          </p:cNvSpPr>
          <p:nvPr>
            <p:ph sz="quarter" idx="13" hasCustomPrompt="1"/>
          </p:nvPr>
        </p:nvSpPr>
        <p:spPr>
          <a:xfrm>
            <a:off x="360000" y="2376000"/>
            <a:ext cx="114660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87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2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67F2-B31E-4932-857C-E542EC7E06FE}"/>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4286C412-8D9A-4518-BD82-093D1D70BD3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458D1434-081E-42DD-A0E7-8AD211AD6053}"/>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F1D24B38-2DD2-4BE4-A6BC-6AB461A6A6AC}"/>
              </a:ext>
            </a:extLst>
          </p:cNvPr>
          <p:cNvSpPr>
            <a:spLocks noGrp="1"/>
          </p:cNvSpPr>
          <p:nvPr>
            <p:ph sz="quarter" idx="12" hasCustomPrompt="1"/>
          </p:nvPr>
        </p:nvSpPr>
        <p:spPr>
          <a:xfrm>
            <a:off x="360363" y="1710000"/>
            <a:ext cx="5626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A028BB49-92B7-4BBE-AD91-816AF9386D4C}"/>
              </a:ext>
            </a:extLst>
          </p:cNvPr>
          <p:cNvSpPr>
            <a:spLocks noGrp="1"/>
          </p:cNvSpPr>
          <p:nvPr>
            <p:ph sz="quarter" idx="13" hasCustomPrompt="1"/>
          </p:nvPr>
        </p:nvSpPr>
        <p:spPr>
          <a:xfrm>
            <a:off x="6200965" y="1710000"/>
            <a:ext cx="5626800" cy="399891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8213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2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07A87-9762-46A5-A1BF-60907C2C37A7}"/>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CEE70F8-6350-4489-8BF1-B1E111BCABD9}"/>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A50CCAD9-3BB6-43FD-8F71-48FD58809076}"/>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260E6D9E-AC7D-4CD8-9A1B-DC502AAB0B81}"/>
              </a:ext>
            </a:extLst>
          </p:cNvPr>
          <p:cNvSpPr>
            <a:spLocks noGrp="1"/>
          </p:cNvSpPr>
          <p:nvPr>
            <p:ph type="body" sz="quarter" idx="12" hasCustomPrompt="1"/>
          </p:nvPr>
        </p:nvSpPr>
        <p:spPr>
          <a:xfrm>
            <a:off x="360363" y="1710000"/>
            <a:ext cx="56268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0F252CF9-0987-4CBA-8CC7-B6582ECA2390}"/>
              </a:ext>
            </a:extLst>
          </p:cNvPr>
          <p:cNvSpPr>
            <a:spLocks noGrp="1"/>
          </p:cNvSpPr>
          <p:nvPr>
            <p:ph sz="quarter" idx="13" hasCustomPrompt="1"/>
          </p:nvPr>
        </p:nvSpPr>
        <p:spPr>
          <a:xfrm>
            <a:off x="360363" y="2376000"/>
            <a:ext cx="5626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1FAA4903-9221-4FF9-912C-268A8584F333}"/>
              </a:ext>
            </a:extLst>
          </p:cNvPr>
          <p:cNvSpPr>
            <a:spLocks noGrp="1"/>
          </p:cNvSpPr>
          <p:nvPr>
            <p:ph type="body" sz="quarter" idx="14" hasCustomPrompt="1"/>
          </p:nvPr>
        </p:nvSpPr>
        <p:spPr>
          <a:xfrm>
            <a:off x="6202800" y="1710000"/>
            <a:ext cx="5626800" cy="604838"/>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23F8654F-9C23-4A2E-AF1D-7C6743D88CE6}"/>
              </a:ext>
            </a:extLst>
          </p:cNvPr>
          <p:cNvSpPr>
            <a:spLocks noGrp="1"/>
          </p:cNvSpPr>
          <p:nvPr>
            <p:ph sz="quarter" idx="15" hasCustomPrompt="1"/>
          </p:nvPr>
        </p:nvSpPr>
        <p:spPr>
          <a:xfrm>
            <a:off x="6202363" y="2376488"/>
            <a:ext cx="5626800" cy="334327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1683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3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ECC06-0E64-440D-9CE8-5164D165186F}"/>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F490BAE0-3503-40B7-97FF-3BBA5C4DD77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A542D4FE-2A34-4C36-A765-CE00B9912ADD}"/>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D9E4B3E9-7CA2-4847-B7BD-96957DE30226}"/>
              </a:ext>
            </a:extLst>
          </p:cNvPr>
          <p:cNvSpPr>
            <a:spLocks noGrp="1"/>
          </p:cNvSpPr>
          <p:nvPr>
            <p:ph sz="quarter" idx="12" hasCustomPrompt="1"/>
          </p:nvPr>
        </p:nvSpPr>
        <p:spPr>
          <a:xfrm>
            <a:off x="360362" y="1710000"/>
            <a:ext cx="3672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910D5E0E-637F-4A32-A98F-3FE4ED81219E}"/>
              </a:ext>
            </a:extLst>
          </p:cNvPr>
          <p:cNvSpPr>
            <a:spLocks noGrp="1"/>
          </p:cNvSpPr>
          <p:nvPr>
            <p:ph sz="quarter" idx="13" hasCustomPrompt="1"/>
          </p:nvPr>
        </p:nvSpPr>
        <p:spPr>
          <a:xfrm>
            <a:off x="4257618" y="1710000"/>
            <a:ext cx="3672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A6435609-FC5D-424F-A15C-A0856D1FFFF3}"/>
              </a:ext>
            </a:extLst>
          </p:cNvPr>
          <p:cNvSpPr>
            <a:spLocks noGrp="1"/>
          </p:cNvSpPr>
          <p:nvPr>
            <p:ph sz="quarter" idx="14" hasCustomPrompt="1"/>
          </p:nvPr>
        </p:nvSpPr>
        <p:spPr>
          <a:xfrm>
            <a:off x="8154874" y="1710000"/>
            <a:ext cx="3672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8717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3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AEE3-9929-4A79-A968-8D4311BF5D5E}"/>
              </a:ext>
            </a:extLst>
          </p:cNvPr>
          <p:cNvSpPr>
            <a:spLocks noGrp="1"/>
          </p:cNvSpPr>
          <p:nvPr>
            <p:ph type="title" hasCustomPrompt="1"/>
          </p:nvPr>
        </p:nvSpPr>
        <p:spPr>
          <a:xfrm>
            <a:off x="359999" y="430718"/>
            <a:ext cx="11466875" cy="403200"/>
          </a:xfrm>
        </p:spPr>
        <p:txBody>
          <a:body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DDAA155B-CCB9-45EF-83E7-A4F386C3D59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6E46BAB9-04B4-4317-A1F0-FDDB9A1286EA}"/>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02044888-1B05-4294-ABC2-A93A4A32E0DD}"/>
              </a:ext>
            </a:extLst>
          </p:cNvPr>
          <p:cNvSpPr>
            <a:spLocks noGrp="1"/>
          </p:cNvSpPr>
          <p:nvPr>
            <p:ph type="body" sz="quarter" idx="12" hasCustomPrompt="1"/>
          </p:nvPr>
        </p:nvSpPr>
        <p:spPr>
          <a:xfrm>
            <a:off x="360000" y="1710000"/>
            <a:ext cx="3672000" cy="604800"/>
          </a:xfrm>
        </p:spPr>
        <p:txBody>
          <a:bodyPr/>
          <a:lstStyle>
            <a:lvl1pPr>
              <a:defRPr b="1"/>
            </a:lvl1pPr>
          </a:lstStyle>
          <a:p>
            <a:pPr lvl="0"/>
            <a:r>
              <a:rPr lang="en-US" dirty="0"/>
              <a:t>Click to add text</a:t>
            </a:r>
          </a:p>
        </p:txBody>
      </p:sp>
      <p:sp>
        <p:nvSpPr>
          <p:cNvPr id="8" name="Content Placeholder 7">
            <a:extLst>
              <a:ext uri="{FF2B5EF4-FFF2-40B4-BE49-F238E27FC236}">
                <a16:creationId xmlns:a16="http://schemas.microsoft.com/office/drawing/2014/main" id="{FB8C48F8-FEC0-41E0-BBB9-68EC3003D7D8}"/>
              </a:ext>
            </a:extLst>
          </p:cNvPr>
          <p:cNvSpPr>
            <a:spLocks noGrp="1"/>
          </p:cNvSpPr>
          <p:nvPr>
            <p:ph sz="quarter" idx="13" hasCustomPrompt="1"/>
          </p:nvPr>
        </p:nvSpPr>
        <p:spPr>
          <a:xfrm>
            <a:off x="360363" y="2376000"/>
            <a:ext cx="36720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F59D2917-03D0-4000-AA1D-13CEEB10FBFD}"/>
              </a:ext>
            </a:extLst>
          </p:cNvPr>
          <p:cNvSpPr>
            <a:spLocks noGrp="1"/>
          </p:cNvSpPr>
          <p:nvPr>
            <p:ph type="body" sz="quarter" idx="14" hasCustomPrompt="1"/>
          </p:nvPr>
        </p:nvSpPr>
        <p:spPr>
          <a:xfrm>
            <a:off x="4257437" y="1710000"/>
            <a:ext cx="3672000" cy="604800"/>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DDE23886-2490-491C-8436-F655BBCD8C99}"/>
              </a:ext>
            </a:extLst>
          </p:cNvPr>
          <p:cNvSpPr>
            <a:spLocks noGrp="1"/>
          </p:cNvSpPr>
          <p:nvPr>
            <p:ph sz="quarter" idx="15" hasCustomPrompt="1"/>
          </p:nvPr>
        </p:nvSpPr>
        <p:spPr>
          <a:xfrm>
            <a:off x="4257619" y="2376488"/>
            <a:ext cx="3672000" cy="334327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51DA3C15-7E9D-4E22-895A-F50878BD332E}"/>
              </a:ext>
            </a:extLst>
          </p:cNvPr>
          <p:cNvSpPr>
            <a:spLocks noGrp="1"/>
          </p:cNvSpPr>
          <p:nvPr>
            <p:ph type="body" sz="quarter" idx="16" hasCustomPrompt="1"/>
          </p:nvPr>
        </p:nvSpPr>
        <p:spPr>
          <a:xfrm>
            <a:off x="8154874" y="1710000"/>
            <a:ext cx="3672000" cy="604838"/>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C41F52C9-6836-4FC9-99EA-1BF6FF01DF3F}"/>
              </a:ext>
            </a:extLst>
          </p:cNvPr>
          <p:cNvSpPr>
            <a:spLocks noGrp="1"/>
          </p:cNvSpPr>
          <p:nvPr>
            <p:ph sz="quarter" idx="17" hasCustomPrompt="1"/>
          </p:nvPr>
        </p:nvSpPr>
        <p:spPr>
          <a:xfrm>
            <a:off x="8154874" y="2376000"/>
            <a:ext cx="36720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98475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4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880B-B2A1-4343-8F1B-D11FAEA2A2C5}"/>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C41184D5-78E0-4646-8F38-C52C718FFF6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09802832-2B66-4562-9C71-D7D1507397C2}"/>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AEF49FA9-6D89-44C4-B6C9-EA8D7FB75632}"/>
              </a:ext>
            </a:extLst>
          </p:cNvPr>
          <p:cNvSpPr>
            <a:spLocks noGrp="1"/>
          </p:cNvSpPr>
          <p:nvPr>
            <p:ph sz="quarter" idx="12" hasCustomPrompt="1"/>
          </p:nvPr>
        </p:nvSpPr>
        <p:spPr>
          <a:xfrm>
            <a:off x="360362"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BAD1D924-231B-4C18-8E90-2DFF9C04EF04}"/>
              </a:ext>
            </a:extLst>
          </p:cNvPr>
          <p:cNvSpPr>
            <a:spLocks noGrp="1"/>
          </p:cNvSpPr>
          <p:nvPr>
            <p:ph sz="quarter" idx="13" hasCustomPrompt="1"/>
          </p:nvPr>
        </p:nvSpPr>
        <p:spPr>
          <a:xfrm>
            <a:off x="3272933"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9EF0024D-3708-4302-8C69-256AD7593873}"/>
              </a:ext>
            </a:extLst>
          </p:cNvPr>
          <p:cNvSpPr>
            <a:spLocks noGrp="1"/>
          </p:cNvSpPr>
          <p:nvPr>
            <p:ph sz="quarter" idx="14" hasCustomPrompt="1"/>
          </p:nvPr>
        </p:nvSpPr>
        <p:spPr>
          <a:xfrm>
            <a:off x="6185504"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a:extLst>
              <a:ext uri="{FF2B5EF4-FFF2-40B4-BE49-F238E27FC236}">
                <a16:creationId xmlns:a16="http://schemas.microsoft.com/office/drawing/2014/main" id="{E3415997-1B6E-4BEC-B682-F9280D0D5E3E}"/>
              </a:ext>
            </a:extLst>
          </p:cNvPr>
          <p:cNvSpPr>
            <a:spLocks noGrp="1"/>
          </p:cNvSpPr>
          <p:nvPr>
            <p:ph sz="quarter" idx="15" hasCustomPrompt="1"/>
          </p:nvPr>
        </p:nvSpPr>
        <p:spPr>
          <a:xfrm>
            <a:off x="9098074"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6885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1 (black)">
    <p:bg>
      <p:bgPr>
        <a:solidFill>
          <a:srgbClr val="000000"/>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63292BB-BFD6-2927-3A21-3EBB7D24B699}"/>
              </a:ext>
            </a:extLst>
          </p:cNvPr>
          <p:cNvSpPr>
            <a:spLocks noGrp="1"/>
          </p:cNvSpPr>
          <p:nvPr>
            <p:ph type="pic" sz="quarter" idx="11"/>
          </p:nvPr>
        </p:nvSpPr>
        <p:spPr>
          <a:xfrm>
            <a:off x="0" y="0"/>
            <a:ext cx="12192000" cy="6858000"/>
          </a:xfrm>
        </p:spPr>
        <p:txBody>
          <a:bodyPr/>
          <a:lstStyle/>
          <a:p>
            <a:r>
              <a:rPr lang="nb-NO"/>
              <a:t>Klikk på ikonet for å legge til et bilde</a:t>
            </a:r>
            <a:endParaRPr lang="en-US"/>
          </a:p>
        </p:txBody>
      </p:sp>
      <p:sp>
        <p:nvSpPr>
          <p:cNvPr id="4" name="Kick">
            <a:extLst>
              <a:ext uri="{FF2B5EF4-FFF2-40B4-BE49-F238E27FC236}">
                <a16:creationId xmlns:a16="http://schemas.microsoft.com/office/drawing/2014/main" id="{D6E4C6C4-422B-CEDC-43DB-1AFEEB8913B6}"/>
              </a:ext>
            </a:extLst>
          </p:cNvPr>
          <p:cNvSpPr>
            <a:spLocks noGrp="1" noRot="1" noMove="1" noResize="1" noEditPoints="1" noAdjustHandles="1" noChangeArrowheads="1" noChangeShapeType="1"/>
          </p:cNvSpPr>
          <p:nvPr>
            <p:ph type="body" sz="quarter" idx="12" hasCustomPrompt="1"/>
          </p:nvPr>
        </p:nvSpPr>
        <p:spPr>
          <a:xfrm>
            <a:off x="0" y="0"/>
            <a:ext cx="3881438" cy="6858000"/>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dirty="0"/>
              <a:t> </a:t>
            </a:r>
          </a:p>
        </p:txBody>
      </p:sp>
      <p:sp>
        <p:nvSpPr>
          <p:cNvPr id="6" name="Text Placeholder 5">
            <a:extLst>
              <a:ext uri="{FF2B5EF4-FFF2-40B4-BE49-F238E27FC236}">
                <a16:creationId xmlns:a16="http://schemas.microsoft.com/office/drawing/2014/main" id="{50929DC8-987C-4BF4-9A49-8F549F1F3DBE}"/>
              </a:ext>
            </a:extLst>
          </p:cNvPr>
          <p:cNvSpPr>
            <a:spLocks noGrp="1"/>
          </p:cNvSpPr>
          <p:nvPr>
            <p:ph type="body" sz="quarter" idx="10" hasCustomPrompt="1"/>
          </p:nvPr>
        </p:nvSpPr>
        <p:spPr>
          <a:xfrm>
            <a:off x="360363" y="4971600"/>
            <a:ext cx="3521075" cy="1022350"/>
          </a:xfrm>
        </p:spPr>
        <p:txBody>
          <a:bodyPr anchor="b"/>
          <a:lstStyle>
            <a:lvl1pPr>
              <a:spcBef>
                <a:spcPts val="600"/>
              </a:spcBef>
              <a:defRPr sz="1200">
                <a:solidFill>
                  <a:srgbClr val="FFFFFF"/>
                </a:solidFill>
              </a:defRPr>
            </a:lvl1pPr>
          </a:lstStyle>
          <a:p>
            <a:pPr lvl="0"/>
            <a:r>
              <a:rPr lang="en-GB" dirty="0"/>
              <a:t>Click to add text</a:t>
            </a:r>
          </a:p>
        </p:txBody>
      </p:sp>
      <p:sp>
        <p:nvSpPr>
          <p:cNvPr id="3" name="Subtitle 2"/>
          <p:cNvSpPr>
            <a:spLocks noGrp="1"/>
          </p:cNvSpPr>
          <p:nvPr>
            <p:ph type="subTitle" idx="1" hasCustomPrompt="1"/>
          </p:nvPr>
        </p:nvSpPr>
        <p:spPr>
          <a:xfrm>
            <a:off x="360000" y="3708000"/>
            <a:ext cx="3520800" cy="1022400"/>
          </a:xfrm>
          <a:prstGeom prst="rect">
            <a:avLst/>
          </a:prstGeom>
        </p:spPr>
        <p:txBody>
          <a:bodyPr anchor="t">
            <a:noAutofit/>
          </a:bodyPr>
          <a:lstStyle>
            <a:lvl1pPr marL="0" indent="0" algn="l">
              <a:spcBef>
                <a:spcPts val="600"/>
              </a:spcBef>
              <a:buNone/>
              <a:defRPr sz="1800" b="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2" name="Title 1"/>
          <p:cNvSpPr>
            <a:spLocks noGrp="1"/>
          </p:cNvSpPr>
          <p:nvPr>
            <p:ph type="ctrTitle" hasCustomPrompt="1"/>
          </p:nvPr>
        </p:nvSpPr>
        <p:spPr>
          <a:xfrm>
            <a:off x="360000" y="1490400"/>
            <a:ext cx="3520800" cy="1976400"/>
          </a:xfrm>
          <a:prstGeom prst="rect">
            <a:avLst/>
          </a:prstGeom>
        </p:spPr>
        <p:txBody>
          <a:bodyPr anchor="t">
            <a:noAutofit/>
          </a:bodyPr>
          <a:lstStyle>
            <a:lvl1pPr algn="l">
              <a:defRPr sz="3000" b="0">
                <a:solidFill>
                  <a:srgbClr val="FFFFFF"/>
                </a:solidFill>
              </a:defRPr>
            </a:lvl1pPr>
          </a:lstStyle>
          <a:p>
            <a:r>
              <a:rPr lang="en-GB" dirty="0"/>
              <a:t>Click to add title</a:t>
            </a:r>
          </a:p>
        </p:txBody>
      </p:sp>
      <p:sp>
        <p:nvSpPr>
          <p:cNvPr id="13" name="Kantar logo">
            <a:extLst>
              <a:ext uri="{FF2B5EF4-FFF2-40B4-BE49-F238E27FC236}">
                <a16:creationId xmlns:a16="http://schemas.microsoft.com/office/drawing/2014/main" id="{61544F70-E3D0-9F87-1D9D-CDA395FD9AE3}"/>
              </a:ext>
            </a:extLst>
          </p:cNvPr>
          <p:cNvSpPr>
            <a:spLocks noGrp="1" noRot="1" noMove="1" noResize="1" noEditPoints="1" noAdjustHandles="1" noChangeArrowheads="1" noChangeShapeType="1"/>
          </p:cNvSpPr>
          <p:nvPr>
            <p:ph type="body" sz="quarter" idx="13" hasCustomPrompt="1"/>
          </p:nvPr>
        </p:nvSpPr>
        <p:spPr>
          <a:xfrm>
            <a:off x="360363" y="557213"/>
            <a:ext cx="1939925" cy="368300"/>
          </a:xfrm>
          <a:blipFill>
            <a:blip r:embed="rId4">
              <a:extLst>
                <a:ext uri="{96DAC541-7B7A-43D3-8B79-37D633B846F1}">
                  <asvg:svgBlip xmlns:asvg="http://schemas.microsoft.com/office/drawing/2016/SVG/main" r:embed="rId5"/>
                </a:ext>
              </a:extLst>
            </a:blip>
            <a:stretch>
              <a:fillRect/>
            </a:stretch>
          </a:blipFill>
        </p:spPr>
        <p:txBody>
          <a:bodyPr/>
          <a:lstStyle>
            <a:lvl1pPr>
              <a:defRPr/>
            </a:lvl1pPr>
          </a:lstStyle>
          <a:p>
            <a:pPr lvl="0"/>
            <a:r>
              <a:rPr lang="en-US" dirty="0"/>
              <a:t> </a:t>
            </a:r>
          </a:p>
        </p:txBody>
      </p:sp>
    </p:spTree>
    <p:extLst>
      <p:ext uri="{BB962C8B-B14F-4D97-AF65-F5344CB8AC3E}">
        <p14:creationId xmlns:p14="http://schemas.microsoft.com/office/powerpoint/2010/main" val="308587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4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6C45C-9BBB-4B14-BC71-8D9593AF9252}"/>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DCA3869-0626-4D7E-A07F-ED2B248D284C}"/>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F29845BF-B227-4307-81B9-E7C8FC57CD26}"/>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C1A4FC7E-D91D-407A-BFBE-F405D6BBEA67}"/>
              </a:ext>
            </a:extLst>
          </p:cNvPr>
          <p:cNvSpPr>
            <a:spLocks noGrp="1"/>
          </p:cNvSpPr>
          <p:nvPr>
            <p:ph type="body" sz="quarter" idx="12" hasCustomPrompt="1"/>
          </p:nvPr>
        </p:nvSpPr>
        <p:spPr>
          <a:xfrm>
            <a:off x="360000" y="1710000"/>
            <a:ext cx="27288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129916EF-EC2F-4137-B182-AA5508918E8F}"/>
              </a:ext>
            </a:extLst>
          </p:cNvPr>
          <p:cNvSpPr>
            <a:spLocks noGrp="1"/>
          </p:cNvSpPr>
          <p:nvPr>
            <p:ph sz="quarter" idx="13" hasCustomPrompt="1"/>
          </p:nvPr>
        </p:nvSpPr>
        <p:spPr>
          <a:xfrm>
            <a:off x="360000" y="2376000"/>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6D9A3CD5-4B7B-41AC-BFD5-7AA2D853D03E}"/>
              </a:ext>
            </a:extLst>
          </p:cNvPr>
          <p:cNvSpPr>
            <a:spLocks noGrp="1"/>
          </p:cNvSpPr>
          <p:nvPr>
            <p:ph type="body" sz="quarter" idx="14" hasCustomPrompt="1"/>
          </p:nvPr>
        </p:nvSpPr>
        <p:spPr>
          <a:xfrm>
            <a:off x="3272691" y="1710000"/>
            <a:ext cx="2728800" cy="604838"/>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35F727AD-E63B-412E-B986-D86DFE5EED29}"/>
              </a:ext>
            </a:extLst>
          </p:cNvPr>
          <p:cNvSpPr>
            <a:spLocks noGrp="1"/>
          </p:cNvSpPr>
          <p:nvPr>
            <p:ph sz="quarter" idx="15" hasCustomPrompt="1"/>
          </p:nvPr>
        </p:nvSpPr>
        <p:spPr>
          <a:xfrm>
            <a:off x="3272691" y="2376488"/>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8CEE6CD4-960B-4926-8A35-E8FF363F8723}"/>
              </a:ext>
            </a:extLst>
          </p:cNvPr>
          <p:cNvSpPr>
            <a:spLocks noGrp="1"/>
          </p:cNvSpPr>
          <p:nvPr>
            <p:ph type="body" sz="quarter" idx="16" hasCustomPrompt="1"/>
          </p:nvPr>
        </p:nvSpPr>
        <p:spPr>
          <a:xfrm>
            <a:off x="6185382" y="1710000"/>
            <a:ext cx="2728800" cy="604800"/>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E544BF1C-E9EC-43D2-A239-79E43B7C24CD}"/>
              </a:ext>
            </a:extLst>
          </p:cNvPr>
          <p:cNvSpPr>
            <a:spLocks noGrp="1"/>
          </p:cNvSpPr>
          <p:nvPr>
            <p:ph sz="quarter" idx="17" hasCustomPrompt="1"/>
          </p:nvPr>
        </p:nvSpPr>
        <p:spPr>
          <a:xfrm>
            <a:off x="6185382" y="2376000"/>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A27027DC-FD56-4CD6-8B38-7C623A97D1C4}"/>
              </a:ext>
            </a:extLst>
          </p:cNvPr>
          <p:cNvSpPr>
            <a:spLocks noGrp="1"/>
          </p:cNvSpPr>
          <p:nvPr>
            <p:ph type="body" sz="quarter" idx="18" hasCustomPrompt="1"/>
          </p:nvPr>
        </p:nvSpPr>
        <p:spPr>
          <a:xfrm>
            <a:off x="9098074" y="1710000"/>
            <a:ext cx="2728800" cy="604800"/>
          </a:xfrm>
        </p:spPr>
        <p:txBody>
          <a:bodyPr/>
          <a:lstStyle>
            <a:lvl1pPr>
              <a:defRPr b="1"/>
            </a:lvl1pPr>
          </a:lstStyle>
          <a:p>
            <a:pPr lvl="0"/>
            <a:r>
              <a:rPr lang="en-US" dirty="0"/>
              <a:t>Click to add text</a:t>
            </a:r>
            <a:endParaRPr lang="en-GB" dirty="0"/>
          </a:p>
        </p:txBody>
      </p:sp>
      <p:sp>
        <p:nvSpPr>
          <p:cNvPr id="20" name="Content Placeholder 19">
            <a:extLst>
              <a:ext uri="{FF2B5EF4-FFF2-40B4-BE49-F238E27FC236}">
                <a16:creationId xmlns:a16="http://schemas.microsoft.com/office/drawing/2014/main" id="{5513656D-7804-45C7-9561-4FFDBE1F523B}"/>
              </a:ext>
            </a:extLst>
          </p:cNvPr>
          <p:cNvSpPr>
            <a:spLocks noGrp="1"/>
          </p:cNvSpPr>
          <p:nvPr>
            <p:ph sz="quarter" idx="19" hasCustomPrompt="1"/>
          </p:nvPr>
        </p:nvSpPr>
        <p:spPr>
          <a:xfrm>
            <a:off x="9098074" y="2376488"/>
            <a:ext cx="2728800" cy="334327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5580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5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EED13-8109-40D7-B85E-48D72364D6E5}"/>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5A60EB60-D174-4782-B63F-DCF2657E1B1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E54526FD-FB6E-4148-89B3-7D266E27BD8F}"/>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AC5E99A7-B8B8-4860-8872-63A20BC4983E}"/>
              </a:ext>
            </a:extLst>
          </p:cNvPr>
          <p:cNvSpPr>
            <a:spLocks noGrp="1"/>
          </p:cNvSpPr>
          <p:nvPr>
            <p:ph sz="quarter" idx="12" hasCustomPrompt="1"/>
          </p:nvPr>
        </p:nvSpPr>
        <p:spPr>
          <a:xfrm>
            <a:off x="360363"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7136CF45-35B9-4F30-93CE-11D7DC6AE4AB}"/>
              </a:ext>
            </a:extLst>
          </p:cNvPr>
          <p:cNvSpPr>
            <a:spLocks noGrp="1"/>
          </p:cNvSpPr>
          <p:nvPr>
            <p:ph sz="quarter" idx="13" hasCustomPrompt="1"/>
          </p:nvPr>
        </p:nvSpPr>
        <p:spPr>
          <a:xfrm>
            <a:off x="2689691"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A190C909-262D-4930-924B-8C4285CF8554}"/>
              </a:ext>
            </a:extLst>
          </p:cNvPr>
          <p:cNvSpPr>
            <a:spLocks noGrp="1"/>
          </p:cNvSpPr>
          <p:nvPr>
            <p:ph sz="quarter" idx="14" hasCustomPrompt="1"/>
          </p:nvPr>
        </p:nvSpPr>
        <p:spPr>
          <a:xfrm>
            <a:off x="5019019"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a:extLst>
              <a:ext uri="{FF2B5EF4-FFF2-40B4-BE49-F238E27FC236}">
                <a16:creationId xmlns:a16="http://schemas.microsoft.com/office/drawing/2014/main" id="{C18864E4-1D92-4544-8F52-1155810D7924}"/>
              </a:ext>
            </a:extLst>
          </p:cNvPr>
          <p:cNvSpPr>
            <a:spLocks noGrp="1"/>
          </p:cNvSpPr>
          <p:nvPr>
            <p:ph sz="quarter" idx="15" hasCustomPrompt="1"/>
          </p:nvPr>
        </p:nvSpPr>
        <p:spPr>
          <a:xfrm>
            <a:off x="7348347"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13">
            <a:extLst>
              <a:ext uri="{FF2B5EF4-FFF2-40B4-BE49-F238E27FC236}">
                <a16:creationId xmlns:a16="http://schemas.microsoft.com/office/drawing/2014/main" id="{E68E0E68-5345-4D62-8D07-AE58AE330678}"/>
              </a:ext>
            </a:extLst>
          </p:cNvPr>
          <p:cNvSpPr>
            <a:spLocks noGrp="1"/>
          </p:cNvSpPr>
          <p:nvPr>
            <p:ph sz="quarter" idx="16" hasCustomPrompt="1"/>
          </p:nvPr>
        </p:nvSpPr>
        <p:spPr>
          <a:xfrm>
            <a:off x="9677674"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308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5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C433-9252-44D6-8AA4-495DB59340DB}"/>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A76AA46E-1017-4823-B4EC-B35766CE676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01E1B86A-68D0-4D2D-A5CB-00F231C8BC28}"/>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634B8469-FF2E-4467-8E43-A49A3388A2F3}"/>
              </a:ext>
            </a:extLst>
          </p:cNvPr>
          <p:cNvSpPr>
            <a:spLocks noGrp="1"/>
          </p:cNvSpPr>
          <p:nvPr>
            <p:ph type="body" sz="quarter" idx="12" hasCustomPrompt="1"/>
          </p:nvPr>
        </p:nvSpPr>
        <p:spPr>
          <a:xfrm>
            <a:off x="360363" y="1710000"/>
            <a:ext cx="21492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6F0DDC14-9B67-4FE8-BC58-A70501A5344F}"/>
              </a:ext>
            </a:extLst>
          </p:cNvPr>
          <p:cNvSpPr>
            <a:spLocks noGrp="1"/>
          </p:cNvSpPr>
          <p:nvPr>
            <p:ph sz="quarter" idx="13" hasCustomPrompt="1"/>
          </p:nvPr>
        </p:nvSpPr>
        <p:spPr>
          <a:xfrm>
            <a:off x="360000"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A007D028-2ECB-46AF-8517-CCF9C089D819}"/>
              </a:ext>
            </a:extLst>
          </p:cNvPr>
          <p:cNvSpPr>
            <a:spLocks noGrp="1"/>
          </p:cNvSpPr>
          <p:nvPr>
            <p:ph type="body" sz="quarter" idx="14" hasCustomPrompt="1"/>
          </p:nvPr>
        </p:nvSpPr>
        <p:spPr>
          <a:xfrm>
            <a:off x="2689691" y="1710000"/>
            <a:ext cx="2149200" cy="604800"/>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2F1DDE75-E486-4A48-BDBB-2C2A5B5E64D3}"/>
              </a:ext>
            </a:extLst>
          </p:cNvPr>
          <p:cNvSpPr>
            <a:spLocks noGrp="1"/>
          </p:cNvSpPr>
          <p:nvPr>
            <p:ph sz="quarter" idx="15" hasCustomPrompt="1"/>
          </p:nvPr>
        </p:nvSpPr>
        <p:spPr>
          <a:xfrm>
            <a:off x="2689419"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87A506B6-1DA9-4CD7-9F56-C6BF2FDC187B}"/>
              </a:ext>
            </a:extLst>
          </p:cNvPr>
          <p:cNvSpPr>
            <a:spLocks noGrp="1"/>
          </p:cNvSpPr>
          <p:nvPr>
            <p:ph type="body" sz="quarter" idx="16" hasCustomPrompt="1"/>
          </p:nvPr>
        </p:nvSpPr>
        <p:spPr>
          <a:xfrm>
            <a:off x="5019019" y="1710000"/>
            <a:ext cx="2149200" cy="604800"/>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3F41FFAE-2857-4B94-916D-0210AE0A1766}"/>
              </a:ext>
            </a:extLst>
          </p:cNvPr>
          <p:cNvSpPr>
            <a:spLocks noGrp="1"/>
          </p:cNvSpPr>
          <p:nvPr>
            <p:ph sz="quarter" idx="17" hasCustomPrompt="1"/>
          </p:nvPr>
        </p:nvSpPr>
        <p:spPr>
          <a:xfrm>
            <a:off x="5018838"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8C34C508-C3AF-422F-B1C7-A38F34513AB7}"/>
              </a:ext>
            </a:extLst>
          </p:cNvPr>
          <p:cNvSpPr>
            <a:spLocks noGrp="1"/>
          </p:cNvSpPr>
          <p:nvPr>
            <p:ph type="body" sz="quarter" idx="18" hasCustomPrompt="1"/>
          </p:nvPr>
        </p:nvSpPr>
        <p:spPr>
          <a:xfrm>
            <a:off x="7348347" y="1710000"/>
            <a:ext cx="2149200" cy="604800"/>
          </a:xfrm>
        </p:spPr>
        <p:txBody>
          <a:bodyPr/>
          <a:lstStyle>
            <a:lvl1pPr>
              <a:defRPr b="1"/>
            </a:lvl1pPr>
          </a:lstStyle>
          <a:p>
            <a:pPr lvl="0"/>
            <a:r>
              <a:rPr lang="en-US" dirty="0"/>
              <a:t>Click to add text</a:t>
            </a:r>
            <a:endParaRPr lang="en-GB" dirty="0"/>
          </a:p>
        </p:txBody>
      </p:sp>
      <p:sp>
        <p:nvSpPr>
          <p:cNvPr id="20" name="Content Placeholder 19">
            <a:extLst>
              <a:ext uri="{FF2B5EF4-FFF2-40B4-BE49-F238E27FC236}">
                <a16:creationId xmlns:a16="http://schemas.microsoft.com/office/drawing/2014/main" id="{0D9455C4-8047-4B5B-B5BC-4A0379405BC2}"/>
              </a:ext>
            </a:extLst>
          </p:cNvPr>
          <p:cNvSpPr>
            <a:spLocks noGrp="1"/>
          </p:cNvSpPr>
          <p:nvPr>
            <p:ph sz="quarter" idx="19" hasCustomPrompt="1"/>
          </p:nvPr>
        </p:nvSpPr>
        <p:spPr>
          <a:xfrm>
            <a:off x="7348257" y="2376488"/>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21">
            <a:extLst>
              <a:ext uri="{FF2B5EF4-FFF2-40B4-BE49-F238E27FC236}">
                <a16:creationId xmlns:a16="http://schemas.microsoft.com/office/drawing/2014/main" id="{5AEAC907-A41C-4782-BCD8-2B8C0ADD422D}"/>
              </a:ext>
            </a:extLst>
          </p:cNvPr>
          <p:cNvSpPr>
            <a:spLocks noGrp="1"/>
          </p:cNvSpPr>
          <p:nvPr>
            <p:ph type="body" sz="quarter" idx="20" hasCustomPrompt="1"/>
          </p:nvPr>
        </p:nvSpPr>
        <p:spPr>
          <a:xfrm>
            <a:off x="9677674" y="1710000"/>
            <a:ext cx="2149200" cy="604800"/>
          </a:xfrm>
        </p:spPr>
        <p:txBody>
          <a:bodyPr/>
          <a:lstStyle>
            <a:lvl1pPr>
              <a:defRPr b="1"/>
            </a:lvl1pPr>
          </a:lstStyle>
          <a:p>
            <a:pPr lvl="0"/>
            <a:r>
              <a:rPr lang="en-US" dirty="0"/>
              <a:t>Click to add text</a:t>
            </a:r>
            <a:endParaRPr lang="en-GB" dirty="0"/>
          </a:p>
        </p:txBody>
      </p:sp>
      <p:sp>
        <p:nvSpPr>
          <p:cNvPr id="24" name="Content Placeholder 23">
            <a:extLst>
              <a:ext uri="{FF2B5EF4-FFF2-40B4-BE49-F238E27FC236}">
                <a16:creationId xmlns:a16="http://schemas.microsoft.com/office/drawing/2014/main" id="{056BBA8E-FD61-47C5-A779-B66918B4D327}"/>
              </a:ext>
            </a:extLst>
          </p:cNvPr>
          <p:cNvSpPr>
            <a:spLocks noGrp="1"/>
          </p:cNvSpPr>
          <p:nvPr>
            <p:ph sz="quarter" idx="21" hasCustomPrompt="1"/>
          </p:nvPr>
        </p:nvSpPr>
        <p:spPr>
          <a:xfrm>
            <a:off x="9677674"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6874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6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4F353-7CBB-4EBB-BB48-0DDB45E9B8E5}"/>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055794D1-DF29-4B89-9359-EE65C8A56AFE}"/>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5C772A83-22C7-42BE-87D1-B99FEC13505C}"/>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127B7932-7D06-4E7E-AF70-44D39F481C0B}"/>
              </a:ext>
            </a:extLst>
          </p:cNvPr>
          <p:cNvSpPr>
            <a:spLocks noGrp="1"/>
          </p:cNvSpPr>
          <p:nvPr>
            <p:ph sz="quarter" idx="12" hasCustomPrompt="1"/>
          </p:nvPr>
        </p:nvSpPr>
        <p:spPr>
          <a:xfrm>
            <a:off x="36000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2FB353AB-4D08-4BBD-91C2-E6A30A5F493F}"/>
              </a:ext>
            </a:extLst>
          </p:cNvPr>
          <p:cNvSpPr>
            <a:spLocks noGrp="1"/>
          </p:cNvSpPr>
          <p:nvPr>
            <p:ph sz="quarter" idx="13" hasCustomPrompt="1"/>
          </p:nvPr>
        </p:nvSpPr>
        <p:spPr>
          <a:xfrm>
            <a:off x="2301295"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F4A6B5AF-EB3C-46C5-B212-27204822781C}"/>
              </a:ext>
            </a:extLst>
          </p:cNvPr>
          <p:cNvSpPr>
            <a:spLocks noGrp="1"/>
          </p:cNvSpPr>
          <p:nvPr>
            <p:ph sz="quarter" idx="14" hasCustomPrompt="1"/>
          </p:nvPr>
        </p:nvSpPr>
        <p:spPr>
          <a:xfrm>
            <a:off x="424080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a:extLst>
              <a:ext uri="{FF2B5EF4-FFF2-40B4-BE49-F238E27FC236}">
                <a16:creationId xmlns:a16="http://schemas.microsoft.com/office/drawing/2014/main" id="{5800475F-DBE2-47A0-89B9-1175EDD8427E}"/>
              </a:ext>
            </a:extLst>
          </p:cNvPr>
          <p:cNvSpPr>
            <a:spLocks noGrp="1"/>
          </p:cNvSpPr>
          <p:nvPr>
            <p:ph sz="quarter" idx="15" hasCustomPrompt="1"/>
          </p:nvPr>
        </p:nvSpPr>
        <p:spPr>
          <a:xfrm>
            <a:off x="6183885"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13">
            <a:extLst>
              <a:ext uri="{FF2B5EF4-FFF2-40B4-BE49-F238E27FC236}">
                <a16:creationId xmlns:a16="http://schemas.microsoft.com/office/drawing/2014/main" id="{0B5CE08A-01D2-488B-843A-CA3415AB7320}"/>
              </a:ext>
            </a:extLst>
          </p:cNvPr>
          <p:cNvSpPr>
            <a:spLocks noGrp="1"/>
          </p:cNvSpPr>
          <p:nvPr>
            <p:ph sz="quarter" idx="16" hasCustomPrompt="1"/>
          </p:nvPr>
        </p:nvSpPr>
        <p:spPr>
          <a:xfrm>
            <a:off x="812518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Content Placeholder 15">
            <a:extLst>
              <a:ext uri="{FF2B5EF4-FFF2-40B4-BE49-F238E27FC236}">
                <a16:creationId xmlns:a16="http://schemas.microsoft.com/office/drawing/2014/main" id="{39BAB9BC-6F39-4494-87B4-04D45B7607BE}"/>
              </a:ext>
            </a:extLst>
          </p:cNvPr>
          <p:cNvSpPr>
            <a:spLocks noGrp="1"/>
          </p:cNvSpPr>
          <p:nvPr>
            <p:ph sz="quarter" idx="17" hasCustomPrompt="1"/>
          </p:nvPr>
        </p:nvSpPr>
        <p:spPr>
          <a:xfrm>
            <a:off x="10066474"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5982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6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36FA1-AACD-4AC6-8977-227A1E8204A7}"/>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9E9A02C0-437A-4731-B690-16D1AFCAA82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B7CC7B4E-73B3-4F33-A7FC-00F64BC9BBCD}"/>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570764FD-7DA2-4FE5-A31B-6691075F4688}"/>
              </a:ext>
            </a:extLst>
          </p:cNvPr>
          <p:cNvSpPr>
            <a:spLocks noGrp="1"/>
          </p:cNvSpPr>
          <p:nvPr>
            <p:ph type="body" sz="quarter" idx="12" hasCustomPrompt="1"/>
          </p:nvPr>
        </p:nvSpPr>
        <p:spPr>
          <a:xfrm>
            <a:off x="360000" y="1708149"/>
            <a:ext cx="17604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CBC0C4CA-E13F-460B-A188-81482902B701}"/>
              </a:ext>
            </a:extLst>
          </p:cNvPr>
          <p:cNvSpPr>
            <a:spLocks noGrp="1"/>
          </p:cNvSpPr>
          <p:nvPr>
            <p:ph sz="quarter" idx="13" hasCustomPrompt="1"/>
          </p:nvPr>
        </p:nvSpPr>
        <p:spPr>
          <a:xfrm>
            <a:off x="36000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E105AA54-6669-4974-B1E8-3E58001D876E}"/>
              </a:ext>
            </a:extLst>
          </p:cNvPr>
          <p:cNvSpPr>
            <a:spLocks noGrp="1"/>
          </p:cNvSpPr>
          <p:nvPr>
            <p:ph type="body" sz="quarter" idx="14" hasCustomPrompt="1"/>
          </p:nvPr>
        </p:nvSpPr>
        <p:spPr>
          <a:xfrm>
            <a:off x="2301295" y="1708149"/>
            <a:ext cx="1760400" cy="604800"/>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D2A0DDBF-A8B7-4F77-B8D5-E6CF8FB015AE}"/>
              </a:ext>
            </a:extLst>
          </p:cNvPr>
          <p:cNvSpPr>
            <a:spLocks noGrp="1"/>
          </p:cNvSpPr>
          <p:nvPr>
            <p:ph sz="quarter" idx="15" hasCustomPrompt="1"/>
          </p:nvPr>
        </p:nvSpPr>
        <p:spPr>
          <a:xfrm>
            <a:off x="2301295"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E793D7A9-75C8-4028-9CA8-F07E93F82E4E}"/>
              </a:ext>
            </a:extLst>
          </p:cNvPr>
          <p:cNvSpPr>
            <a:spLocks noGrp="1"/>
          </p:cNvSpPr>
          <p:nvPr>
            <p:ph type="body" sz="quarter" idx="16" hasCustomPrompt="1"/>
          </p:nvPr>
        </p:nvSpPr>
        <p:spPr>
          <a:xfrm>
            <a:off x="4240800" y="1708150"/>
            <a:ext cx="1760400" cy="604800"/>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9B5E2A26-6C2A-419D-B4DC-291BA85B0C8A}"/>
              </a:ext>
            </a:extLst>
          </p:cNvPr>
          <p:cNvSpPr>
            <a:spLocks noGrp="1"/>
          </p:cNvSpPr>
          <p:nvPr>
            <p:ph sz="quarter" idx="17" hasCustomPrompt="1"/>
          </p:nvPr>
        </p:nvSpPr>
        <p:spPr>
          <a:xfrm>
            <a:off x="424080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3DE92C5F-EFFE-48BF-93E1-CC78EFCD2947}"/>
              </a:ext>
            </a:extLst>
          </p:cNvPr>
          <p:cNvSpPr>
            <a:spLocks noGrp="1"/>
          </p:cNvSpPr>
          <p:nvPr>
            <p:ph type="body" sz="quarter" idx="18" hasCustomPrompt="1"/>
          </p:nvPr>
        </p:nvSpPr>
        <p:spPr>
          <a:xfrm>
            <a:off x="6183885" y="1708149"/>
            <a:ext cx="1760400" cy="604800"/>
          </a:xfrm>
        </p:spPr>
        <p:txBody>
          <a:bodyPr/>
          <a:lstStyle>
            <a:lvl1pPr>
              <a:defRPr b="1"/>
            </a:lvl1pPr>
          </a:lstStyle>
          <a:p>
            <a:pPr lvl="0"/>
            <a:r>
              <a:rPr lang="en-US" dirty="0"/>
              <a:t>Click to add text</a:t>
            </a:r>
            <a:endParaRPr lang="en-GB" dirty="0"/>
          </a:p>
        </p:txBody>
      </p:sp>
      <p:sp>
        <p:nvSpPr>
          <p:cNvPr id="20" name="Content Placeholder 19">
            <a:extLst>
              <a:ext uri="{FF2B5EF4-FFF2-40B4-BE49-F238E27FC236}">
                <a16:creationId xmlns:a16="http://schemas.microsoft.com/office/drawing/2014/main" id="{3DA85A52-F7FD-4298-9AE5-CB80F4E3C640}"/>
              </a:ext>
            </a:extLst>
          </p:cNvPr>
          <p:cNvSpPr>
            <a:spLocks noGrp="1"/>
          </p:cNvSpPr>
          <p:nvPr>
            <p:ph sz="quarter" idx="19" hasCustomPrompt="1"/>
          </p:nvPr>
        </p:nvSpPr>
        <p:spPr>
          <a:xfrm>
            <a:off x="6183885"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21">
            <a:extLst>
              <a:ext uri="{FF2B5EF4-FFF2-40B4-BE49-F238E27FC236}">
                <a16:creationId xmlns:a16="http://schemas.microsoft.com/office/drawing/2014/main" id="{44E88849-5449-4627-813B-31B40F08F009}"/>
              </a:ext>
            </a:extLst>
          </p:cNvPr>
          <p:cNvSpPr>
            <a:spLocks noGrp="1"/>
          </p:cNvSpPr>
          <p:nvPr>
            <p:ph type="body" sz="quarter" idx="20" hasCustomPrompt="1"/>
          </p:nvPr>
        </p:nvSpPr>
        <p:spPr>
          <a:xfrm>
            <a:off x="8125180" y="1708150"/>
            <a:ext cx="1760400" cy="604800"/>
          </a:xfrm>
        </p:spPr>
        <p:txBody>
          <a:bodyPr/>
          <a:lstStyle>
            <a:lvl1pPr>
              <a:defRPr b="1"/>
            </a:lvl1pPr>
          </a:lstStyle>
          <a:p>
            <a:pPr lvl="0"/>
            <a:r>
              <a:rPr lang="en-US" dirty="0"/>
              <a:t>Click to add text</a:t>
            </a:r>
            <a:endParaRPr lang="en-GB" dirty="0"/>
          </a:p>
        </p:txBody>
      </p:sp>
      <p:sp>
        <p:nvSpPr>
          <p:cNvPr id="24" name="Content Placeholder 23">
            <a:extLst>
              <a:ext uri="{FF2B5EF4-FFF2-40B4-BE49-F238E27FC236}">
                <a16:creationId xmlns:a16="http://schemas.microsoft.com/office/drawing/2014/main" id="{9A7FC01F-A245-4C0F-BF24-3AAE6AC55CC4}"/>
              </a:ext>
            </a:extLst>
          </p:cNvPr>
          <p:cNvSpPr>
            <a:spLocks noGrp="1"/>
          </p:cNvSpPr>
          <p:nvPr>
            <p:ph sz="quarter" idx="21" hasCustomPrompt="1"/>
          </p:nvPr>
        </p:nvSpPr>
        <p:spPr>
          <a:xfrm>
            <a:off x="812518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Text Placeholder 25">
            <a:extLst>
              <a:ext uri="{FF2B5EF4-FFF2-40B4-BE49-F238E27FC236}">
                <a16:creationId xmlns:a16="http://schemas.microsoft.com/office/drawing/2014/main" id="{5CCD92EA-38A4-44E5-ADF7-78EA3D6DD06D}"/>
              </a:ext>
            </a:extLst>
          </p:cNvPr>
          <p:cNvSpPr>
            <a:spLocks noGrp="1"/>
          </p:cNvSpPr>
          <p:nvPr>
            <p:ph type="body" sz="quarter" idx="22" hasCustomPrompt="1"/>
          </p:nvPr>
        </p:nvSpPr>
        <p:spPr>
          <a:xfrm>
            <a:off x="10066474" y="1708150"/>
            <a:ext cx="1760400" cy="604800"/>
          </a:xfrm>
        </p:spPr>
        <p:txBody>
          <a:bodyPr/>
          <a:lstStyle>
            <a:lvl1pPr>
              <a:defRPr b="1"/>
            </a:lvl1pPr>
          </a:lstStyle>
          <a:p>
            <a:pPr lvl="0"/>
            <a:r>
              <a:rPr lang="en-US" dirty="0"/>
              <a:t>Click to add text</a:t>
            </a:r>
            <a:endParaRPr lang="en-GB" dirty="0"/>
          </a:p>
        </p:txBody>
      </p:sp>
      <p:sp>
        <p:nvSpPr>
          <p:cNvPr id="28" name="Content Placeholder 27">
            <a:extLst>
              <a:ext uri="{FF2B5EF4-FFF2-40B4-BE49-F238E27FC236}">
                <a16:creationId xmlns:a16="http://schemas.microsoft.com/office/drawing/2014/main" id="{8317D903-C6B2-443C-A2F2-E7B672E08E3B}"/>
              </a:ext>
            </a:extLst>
          </p:cNvPr>
          <p:cNvSpPr>
            <a:spLocks noGrp="1"/>
          </p:cNvSpPr>
          <p:nvPr>
            <p:ph sz="quarter" idx="23" hasCustomPrompt="1"/>
          </p:nvPr>
        </p:nvSpPr>
        <p:spPr>
          <a:xfrm>
            <a:off x="10066474"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20890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8738-2E1C-4407-AE23-FC7C52247775}"/>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8DB932A-F9A4-4379-8F69-FA63BDFA2491}"/>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DC347A58-42BF-4A47-A878-643A5CD2794C}"/>
              </a:ext>
            </a:extLst>
          </p:cNvPr>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0950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only -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8738-2E1C-4407-AE23-FC7C52247775}"/>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8DB932A-F9A4-4379-8F69-FA63BDFA2491}"/>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DC347A58-42BF-4A47-A878-643A5CD2794C}"/>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F7C6D4BB-14E1-42DC-832A-2D0CE7863284}"/>
              </a:ext>
            </a:extLst>
          </p:cNvPr>
          <p:cNvSpPr>
            <a:spLocks noGrp="1"/>
          </p:cNvSpPr>
          <p:nvPr>
            <p:ph type="body" sz="quarter" idx="12" hasCustomPrompt="1"/>
          </p:nvPr>
        </p:nvSpPr>
        <p:spPr>
          <a:xfrm>
            <a:off x="360363" y="910800"/>
            <a:ext cx="11466512" cy="396000"/>
          </a:xfrm>
        </p:spPr>
        <p:txBody>
          <a:bodyPr/>
          <a:lstStyle>
            <a:lvl1pPr>
              <a:spcBef>
                <a:spcPts val="600"/>
              </a:spcBef>
              <a:defRPr sz="2200"/>
            </a:lvl1pPr>
          </a:lstStyle>
          <a:p>
            <a:pPr lvl="0"/>
            <a:r>
              <a:rPr lang="en-US"/>
              <a:t>Click to add subtitle</a:t>
            </a:r>
            <a:endParaRPr lang="en-GB"/>
          </a:p>
        </p:txBody>
      </p:sp>
    </p:spTree>
    <p:extLst>
      <p:ext uri="{BB962C8B-B14F-4D97-AF65-F5344CB8AC3E}">
        <p14:creationId xmlns:p14="http://schemas.microsoft.com/office/powerpoint/2010/main" val="47613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Section header (white)">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5" hasCustomPrompt="1"/>
          </p:nvPr>
        </p:nvSpPr>
        <p:spPr>
          <a:xfrm>
            <a:off x="359999" y="2258559"/>
            <a:ext cx="5643563" cy="1980000"/>
          </a:xfrm>
          <a:prstGeom prst="rect">
            <a:avLst/>
          </a:prstGeom>
        </p:spPr>
        <p:txBody>
          <a:bodyPr anchor="t"/>
          <a:lstStyle>
            <a:lvl1pPr algn="l">
              <a:spcBef>
                <a:spcPts val="200"/>
              </a:spcBef>
              <a:defRPr sz="4000" b="0">
                <a:solidFill>
                  <a:schemeClr val="tx1"/>
                </a:solidFill>
              </a:defRPr>
            </a:lvl1pPr>
            <a:lvl2pPr marL="0" indent="0" algn="l">
              <a:spcBef>
                <a:spcPts val="200"/>
              </a:spcBef>
              <a:buNone/>
              <a:defRPr sz="2200" b="0">
                <a:solidFill>
                  <a:schemeClr val="tx1"/>
                </a:solidFill>
              </a:defRPr>
            </a:lvl2pPr>
          </a:lstStyle>
          <a:p>
            <a:pPr lvl="0"/>
            <a:r>
              <a:rPr lang="nb-NO" noProof="0"/>
              <a:t>Click to add title</a:t>
            </a:r>
          </a:p>
        </p:txBody>
      </p:sp>
      <p:sp>
        <p:nvSpPr>
          <p:cNvPr id="5" name="Text Placeholder 2"/>
          <p:cNvSpPr>
            <a:spLocks noGrp="1"/>
          </p:cNvSpPr>
          <p:nvPr>
            <p:ph type="body" sz="quarter" idx="16" hasCustomPrompt="1"/>
          </p:nvPr>
        </p:nvSpPr>
        <p:spPr>
          <a:xfrm>
            <a:off x="359999" y="1713600"/>
            <a:ext cx="976676" cy="540000"/>
          </a:xfrm>
          <a:prstGeom prst="rect">
            <a:avLst/>
          </a:prstGeom>
        </p:spPr>
        <p:txBody>
          <a:bodyPr anchor="t"/>
          <a:lstStyle>
            <a:lvl1pPr algn="l">
              <a:spcBef>
                <a:spcPts val="200"/>
              </a:spcBef>
              <a:defRPr sz="4000" b="0">
                <a:solidFill>
                  <a:schemeClr val="tx1"/>
                </a:solidFill>
              </a:defRPr>
            </a:lvl1pPr>
            <a:lvl2pPr marL="0" indent="0" algn="l">
              <a:spcBef>
                <a:spcPts val="200"/>
              </a:spcBef>
              <a:buNone/>
              <a:defRPr sz="2200" b="0">
                <a:solidFill>
                  <a:schemeClr val="tx1"/>
                </a:solidFill>
              </a:defRPr>
            </a:lvl2pPr>
          </a:lstStyle>
          <a:p>
            <a:pPr lvl="0"/>
            <a:r>
              <a:rPr lang="nb-NO" noProof="0"/>
              <a:t>No.</a:t>
            </a:r>
          </a:p>
        </p:txBody>
      </p:sp>
    </p:spTree>
    <p:extLst>
      <p:ext uri="{BB962C8B-B14F-4D97-AF65-F5344CB8AC3E}">
        <p14:creationId xmlns:p14="http://schemas.microsoft.com/office/powerpoint/2010/main" val="1934633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Section header (black)">
    <p:bg>
      <p:bgPr>
        <a:solidFill>
          <a:srgbClr val="000000"/>
        </a:solidFill>
        <a:effectLst/>
      </p:bgPr>
    </p:bg>
    <p:spTree>
      <p:nvGrpSpPr>
        <p:cNvPr id="1" name=""/>
        <p:cNvGrpSpPr/>
        <p:nvPr/>
      </p:nvGrpSpPr>
      <p:grpSpPr>
        <a:xfrm>
          <a:off x="0" y="0"/>
          <a:ext cx="0" cy="0"/>
          <a:chOff x="0" y="0"/>
          <a:chExt cx="0" cy="0"/>
        </a:xfrm>
      </p:grpSpPr>
      <p:sp>
        <p:nvSpPr>
          <p:cNvPr id="5" name="Text Placeholder 2"/>
          <p:cNvSpPr>
            <a:spLocks noGrp="1"/>
          </p:cNvSpPr>
          <p:nvPr>
            <p:ph type="body" sz="quarter" idx="15" hasCustomPrompt="1"/>
          </p:nvPr>
        </p:nvSpPr>
        <p:spPr>
          <a:xfrm>
            <a:off x="359998" y="2257200"/>
            <a:ext cx="5643927" cy="1980000"/>
          </a:xfrm>
          <a:prstGeom prst="rect">
            <a:avLst/>
          </a:prstGeom>
        </p:spPr>
        <p:txBody>
          <a:bodyPr anchor="t"/>
          <a:lstStyle>
            <a:lvl1pPr algn="l">
              <a:spcBef>
                <a:spcPts val="200"/>
              </a:spcBef>
              <a:defRPr sz="4000" b="0">
                <a:solidFill>
                  <a:schemeClr val="bg1"/>
                </a:solidFill>
              </a:defRPr>
            </a:lvl1pPr>
            <a:lvl2pPr marL="0" indent="0" algn="l">
              <a:spcBef>
                <a:spcPts val="200"/>
              </a:spcBef>
              <a:buNone/>
              <a:defRPr sz="2200" b="0">
                <a:solidFill>
                  <a:schemeClr val="bg1"/>
                </a:solidFill>
              </a:defRPr>
            </a:lvl2pPr>
          </a:lstStyle>
          <a:p>
            <a:pPr lvl="0"/>
            <a:r>
              <a:rPr lang="en-GB" dirty="0"/>
              <a:t>Click to add title</a:t>
            </a:r>
          </a:p>
        </p:txBody>
      </p:sp>
      <p:sp>
        <p:nvSpPr>
          <p:cNvPr id="7" name="Text Placeholder 2"/>
          <p:cNvSpPr>
            <a:spLocks noGrp="1"/>
          </p:cNvSpPr>
          <p:nvPr>
            <p:ph type="body" sz="quarter" idx="16" hasCustomPrompt="1"/>
          </p:nvPr>
        </p:nvSpPr>
        <p:spPr>
          <a:xfrm>
            <a:off x="360363" y="1713332"/>
            <a:ext cx="976312" cy="540000"/>
          </a:xfrm>
          <a:prstGeom prst="rect">
            <a:avLst/>
          </a:prstGeom>
        </p:spPr>
        <p:txBody>
          <a:bodyPr anchor="t"/>
          <a:lstStyle>
            <a:lvl1pPr algn="l">
              <a:spcBef>
                <a:spcPts val="200"/>
              </a:spcBef>
              <a:defRPr sz="4000" b="0">
                <a:solidFill>
                  <a:schemeClr val="bg1"/>
                </a:solidFill>
              </a:defRPr>
            </a:lvl1pPr>
            <a:lvl2pPr marL="0" indent="0" algn="l">
              <a:spcBef>
                <a:spcPts val="200"/>
              </a:spcBef>
              <a:buNone/>
              <a:defRPr sz="2200" b="0">
                <a:solidFill>
                  <a:schemeClr val="tx1"/>
                </a:solidFill>
              </a:defRPr>
            </a:lvl2pPr>
          </a:lstStyle>
          <a:p>
            <a:pPr lvl="0"/>
            <a:r>
              <a:rPr lang="en-US" dirty="0"/>
              <a:t>No.</a:t>
            </a:r>
          </a:p>
        </p:txBody>
      </p:sp>
    </p:spTree>
    <p:extLst>
      <p:ext uri="{BB962C8B-B14F-4D97-AF65-F5344CB8AC3E}">
        <p14:creationId xmlns:p14="http://schemas.microsoft.com/office/powerpoint/2010/main" val="2639663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and 1 x content +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B7F44-1A9D-43CE-8B94-70E892BCC6C4}"/>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00F0CD56-CDEF-4F99-82E9-F8344BA7D8B8}"/>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CAF17232-4933-4B44-AB0A-14F7352465FB}"/>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54A8CE99-0AD9-4D9C-9C09-47545620E96B}"/>
              </a:ext>
            </a:extLst>
          </p:cNvPr>
          <p:cNvSpPr>
            <a:spLocks noGrp="1"/>
          </p:cNvSpPr>
          <p:nvPr>
            <p:ph type="body" sz="quarter" idx="12" hasCustomPrompt="1"/>
          </p:nvPr>
        </p:nvSpPr>
        <p:spPr>
          <a:xfrm>
            <a:off x="360000" y="1710000"/>
            <a:ext cx="11464925"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58CF1398-AEAE-44BE-B05F-E03B17EB921A}"/>
              </a:ext>
            </a:extLst>
          </p:cNvPr>
          <p:cNvSpPr>
            <a:spLocks noGrp="1"/>
          </p:cNvSpPr>
          <p:nvPr>
            <p:ph sz="quarter" idx="13" hasCustomPrompt="1"/>
          </p:nvPr>
        </p:nvSpPr>
        <p:spPr>
          <a:xfrm>
            <a:off x="360000" y="2376000"/>
            <a:ext cx="114660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1A51D583-D2F5-4206-82FD-3E7E687E574D}"/>
              </a:ext>
            </a:extLst>
          </p:cNvPr>
          <p:cNvSpPr>
            <a:spLocks noGrp="1"/>
          </p:cNvSpPr>
          <p:nvPr>
            <p:ph type="body" sz="quarter" idx="14" hasCustomPrompt="1"/>
          </p:nvPr>
        </p:nvSpPr>
        <p:spPr>
          <a:xfrm>
            <a:off x="360000" y="910800"/>
            <a:ext cx="11466513" cy="396000"/>
          </a:xfrm>
        </p:spPr>
        <p:txBody>
          <a:bodyPr/>
          <a:lstStyle>
            <a:lvl1pPr>
              <a:defRPr sz="2200"/>
            </a:lvl1pPr>
          </a:lstStyle>
          <a:p>
            <a:pPr lvl="0"/>
            <a:r>
              <a:rPr lang="en-US" dirty="0"/>
              <a:t>Click to add subtitle</a:t>
            </a:r>
            <a:endParaRPr lang="en-GB" dirty="0"/>
          </a:p>
        </p:txBody>
      </p:sp>
    </p:spTree>
    <p:extLst>
      <p:ext uri="{BB962C8B-B14F-4D97-AF65-F5344CB8AC3E}">
        <p14:creationId xmlns:p14="http://schemas.microsoft.com/office/powerpoint/2010/main" val="366951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black)">
    <p:bg>
      <p:bgPr>
        <a:solidFill>
          <a:srgbClr val="000000"/>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4272000" y="1490400"/>
            <a:ext cx="7920000" cy="4500000"/>
          </a:xfrm>
        </p:spPr>
        <p:txBody>
          <a:bodyPr/>
          <a:lstStyle/>
          <a:p>
            <a:r>
              <a:rPr lang="nb-NO"/>
              <a:t>Klikk på ikonet for å legge til et bilde</a:t>
            </a:r>
            <a:endParaRPr lang="en-GB"/>
          </a:p>
        </p:txBody>
      </p:sp>
      <p:sp>
        <p:nvSpPr>
          <p:cNvPr id="8" name="small kick">
            <a:extLst>
              <a:ext uri="{FF2B5EF4-FFF2-40B4-BE49-F238E27FC236}">
                <a16:creationId xmlns:a16="http://schemas.microsoft.com/office/drawing/2014/main" id="{810F81F1-9895-E713-097A-193D916A5413}"/>
              </a:ext>
            </a:extLst>
          </p:cNvPr>
          <p:cNvSpPr>
            <a:spLocks noGrp="1" noRot="1" noMove="1" noResize="1" noEditPoints="1" noAdjustHandles="1" noChangeArrowheads="1" noChangeShapeType="1"/>
          </p:cNvSpPr>
          <p:nvPr>
            <p:ph type="body" sz="quarter" idx="22" hasCustomPrompt="1"/>
          </p:nvPr>
        </p:nvSpPr>
        <p:spPr>
          <a:xfrm>
            <a:off x="4270375" y="1490663"/>
            <a:ext cx="2568575" cy="4498975"/>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dirty="0"/>
              <a:t> </a:t>
            </a:r>
          </a:p>
        </p:txBody>
      </p:sp>
      <p:pic>
        <p:nvPicPr>
          <p:cNvPr id="7" name="Gold bar">
            <a:extLst>
              <a:ext uri="{FF2B5EF4-FFF2-40B4-BE49-F238E27FC236}">
                <a16:creationId xmlns:a16="http://schemas.microsoft.com/office/drawing/2014/main" id="{1ADB29CA-18EE-48E7-B991-4B2578F8937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207125" y="1490400"/>
            <a:ext cx="63981" cy="4500000"/>
          </a:xfrm>
          <a:prstGeom prst="rect">
            <a:avLst/>
          </a:prstGeom>
        </p:spPr>
      </p:pic>
      <p:sp>
        <p:nvSpPr>
          <p:cNvPr id="3" name="Text Placeholder 2">
            <a:extLst>
              <a:ext uri="{FF2B5EF4-FFF2-40B4-BE49-F238E27FC236}">
                <a16:creationId xmlns:a16="http://schemas.microsoft.com/office/drawing/2014/main" id="{198B54B2-17FC-4F44-A549-93DE726BD63E}"/>
              </a:ext>
            </a:extLst>
          </p:cNvPr>
          <p:cNvSpPr>
            <a:spLocks noGrp="1"/>
          </p:cNvSpPr>
          <p:nvPr>
            <p:ph type="body" sz="quarter" idx="20" hasCustomPrompt="1"/>
          </p:nvPr>
        </p:nvSpPr>
        <p:spPr>
          <a:xfrm>
            <a:off x="360000" y="4971600"/>
            <a:ext cx="3519536" cy="1022713"/>
          </a:xfrm>
        </p:spPr>
        <p:txBody>
          <a:bodyPr anchor="b"/>
          <a:lstStyle>
            <a:lvl1pPr>
              <a:spcBef>
                <a:spcPts val="600"/>
              </a:spcBef>
              <a:defRPr sz="1200">
                <a:solidFill>
                  <a:schemeClr val="bg1"/>
                </a:solidFill>
              </a:defRPr>
            </a:lvl1pPr>
          </a:lstStyle>
          <a:p>
            <a:pPr lvl="0"/>
            <a:r>
              <a:rPr lang="en-US" dirty="0"/>
              <a:t>Click to add text </a:t>
            </a:r>
          </a:p>
        </p:txBody>
      </p:sp>
      <p:sp>
        <p:nvSpPr>
          <p:cNvPr id="10" name="Subtitle 2">
            <a:extLst>
              <a:ext uri="{FF2B5EF4-FFF2-40B4-BE49-F238E27FC236}">
                <a16:creationId xmlns:a16="http://schemas.microsoft.com/office/drawing/2014/main" id="{E8F4C310-09FC-4B27-9FA2-5128CE9C6086}"/>
              </a:ext>
            </a:extLst>
          </p:cNvPr>
          <p:cNvSpPr>
            <a:spLocks noGrp="1"/>
          </p:cNvSpPr>
          <p:nvPr>
            <p:ph type="subTitle" idx="1" hasCustomPrompt="1"/>
          </p:nvPr>
        </p:nvSpPr>
        <p:spPr>
          <a:xfrm>
            <a:off x="360000" y="3708000"/>
            <a:ext cx="3520800" cy="1022713"/>
          </a:xfrm>
          <a:prstGeom prst="rect">
            <a:avLst/>
          </a:prstGeom>
        </p:spPr>
        <p:txBody>
          <a:bodyPr anchor="t">
            <a:noAutofit/>
          </a:bodyPr>
          <a:lstStyle>
            <a:lvl1pPr marL="0" indent="0" algn="l">
              <a:spcBef>
                <a:spcPts val="600"/>
              </a:spcBef>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9" name="Title 1">
            <a:extLst>
              <a:ext uri="{FF2B5EF4-FFF2-40B4-BE49-F238E27FC236}">
                <a16:creationId xmlns:a16="http://schemas.microsoft.com/office/drawing/2014/main" id="{F1EB514B-0857-4EBF-B042-2A3E81792E20}"/>
              </a:ext>
            </a:extLst>
          </p:cNvPr>
          <p:cNvSpPr>
            <a:spLocks noGrp="1"/>
          </p:cNvSpPr>
          <p:nvPr>
            <p:ph type="ctrTitle" hasCustomPrompt="1"/>
          </p:nvPr>
        </p:nvSpPr>
        <p:spPr>
          <a:xfrm>
            <a:off x="360000" y="1490400"/>
            <a:ext cx="3520800" cy="1975330"/>
          </a:xfrm>
          <a:prstGeom prst="rect">
            <a:avLst/>
          </a:prstGeom>
        </p:spPr>
        <p:txBody>
          <a:bodyPr anchor="t">
            <a:noAutofit/>
          </a:bodyPr>
          <a:lstStyle>
            <a:lvl1pPr algn="l">
              <a:defRPr sz="3000" b="0">
                <a:solidFill>
                  <a:schemeClr val="bg1"/>
                </a:solidFill>
              </a:defRPr>
            </a:lvl1pPr>
          </a:lstStyle>
          <a:p>
            <a:r>
              <a:rPr lang="en-GB" dirty="0"/>
              <a:t>Click to add title</a:t>
            </a:r>
          </a:p>
        </p:txBody>
      </p:sp>
      <p:pic>
        <p:nvPicPr>
          <p:cNvPr id="11" name="Kantar Logo">
            <a:extLst>
              <a:ext uri="{FF2B5EF4-FFF2-40B4-BE49-F238E27FC236}">
                <a16:creationId xmlns:a16="http://schemas.microsoft.com/office/drawing/2014/main" id="{01EE2173-34DD-4E4A-828D-CFC09D3A11C3}"/>
              </a:ext>
            </a:extLst>
          </p:cNvPr>
          <p:cNvPicPr>
            <a:picLocks noChangeAspect="1"/>
          </p:cNvPicPr>
          <p:nvPr userDrawn="1">
            <p:custDataLst>
              <p:tags r:id="rId1"/>
            </p:custDataLst>
          </p:nvPr>
        </p:nvPicPr>
        <p:blipFill>
          <a:blip r:embed="rId6">
            <a:extLst>
              <a:ext uri="{96DAC541-7B7A-43D3-8B79-37D633B846F1}">
                <asvg:svgBlip xmlns:asvg="http://schemas.microsoft.com/office/drawing/2016/SVG/main" r:embed="rId7"/>
              </a:ext>
            </a:extLst>
          </a:blip>
          <a:stretch>
            <a:fillRect/>
          </a:stretch>
        </p:blipFill>
        <p:spPr>
          <a:xfrm>
            <a:off x="360000" y="558000"/>
            <a:ext cx="1940914" cy="367200"/>
          </a:xfrm>
          <a:prstGeom prst="rect">
            <a:avLst/>
          </a:prstGeom>
        </p:spPr>
      </p:pic>
    </p:spTree>
    <p:extLst>
      <p:ext uri="{BB962C8B-B14F-4D97-AF65-F5344CB8AC3E}">
        <p14:creationId xmlns:p14="http://schemas.microsoft.com/office/powerpoint/2010/main" val="2434703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and 3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ECC06-0E64-440D-9CE8-5164D165186F}"/>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490BAE0-3503-40B7-97FF-3BBA5C4DD77A}"/>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A542D4FE-2A34-4C36-A765-CE00B9912ADD}"/>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D9E4B3E9-7CA2-4847-B7BD-96957DE30226}"/>
              </a:ext>
            </a:extLst>
          </p:cNvPr>
          <p:cNvSpPr>
            <a:spLocks noGrp="1"/>
          </p:cNvSpPr>
          <p:nvPr>
            <p:ph sz="quarter" idx="12" hasCustomPrompt="1"/>
          </p:nvPr>
        </p:nvSpPr>
        <p:spPr>
          <a:xfrm>
            <a:off x="360362"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910D5E0E-637F-4A32-A98F-3FE4ED81219E}"/>
              </a:ext>
            </a:extLst>
          </p:cNvPr>
          <p:cNvSpPr>
            <a:spLocks noGrp="1"/>
          </p:cNvSpPr>
          <p:nvPr>
            <p:ph sz="quarter" idx="13" hasCustomPrompt="1"/>
          </p:nvPr>
        </p:nvSpPr>
        <p:spPr>
          <a:xfrm>
            <a:off x="4257618"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A6435609-FC5D-424F-A15C-A0856D1FFFF3}"/>
              </a:ext>
            </a:extLst>
          </p:cNvPr>
          <p:cNvSpPr>
            <a:spLocks noGrp="1"/>
          </p:cNvSpPr>
          <p:nvPr>
            <p:ph sz="quarter" idx="14" hasCustomPrompt="1"/>
          </p:nvPr>
        </p:nvSpPr>
        <p:spPr>
          <a:xfrm>
            <a:off x="8154874"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1">
            <a:extLst>
              <a:ext uri="{FF2B5EF4-FFF2-40B4-BE49-F238E27FC236}">
                <a16:creationId xmlns:a16="http://schemas.microsoft.com/office/drawing/2014/main" id="{F7582AC7-4667-407B-A5E8-45D6349311AA}"/>
              </a:ext>
            </a:extLst>
          </p:cNvPr>
          <p:cNvSpPr>
            <a:spLocks noGrp="1"/>
          </p:cNvSpPr>
          <p:nvPr>
            <p:ph type="body" sz="quarter" idx="15" hasCustomPrompt="1"/>
          </p:nvPr>
        </p:nvSpPr>
        <p:spPr>
          <a:xfrm>
            <a:off x="360000" y="910800"/>
            <a:ext cx="11466000"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3374118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Footer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B2F2EE-42BB-4EB6-8FC2-5E56E4F34F6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73875A20-F354-407F-8F71-92C914742B40}"/>
              </a:ext>
            </a:extLst>
          </p:cNvPr>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89182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ashboard expor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6FF685-0455-410C-BAD6-9C18A6B827C5}"/>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C42994E6-33EF-41B4-9B8F-14CDAEC3A969}"/>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68E51B97-D115-41B0-A593-DB194CD06371}"/>
              </a:ext>
            </a:extLst>
          </p:cNvPr>
          <p:cNvSpPr>
            <a:spLocks noGrp="1"/>
          </p:cNvSpPr>
          <p:nvPr>
            <p:ph sz="quarter" idx="12" hasCustomPrompt="1"/>
          </p:nvPr>
        </p:nvSpPr>
        <p:spPr>
          <a:xfrm>
            <a:off x="360000" y="432000"/>
            <a:ext cx="9536400" cy="5281200"/>
          </a:xfrm>
        </p:spPr>
        <p:txBody>
          <a:bodyPr/>
          <a:lstStyle>
            <a:lvl1pPr>
              <a:defRPr/>
            </a:lvl1pPr>
          </a:lstStyle>
          <a:p>
            <a:pPr lvl="0"/>
            <a:r>
              <a:rPr lang="en-US" dirty="0"/>
              <a:t>Click to add content</a:t>
            </a:r>
          </a:p>
        </p:txBody>
      </p:sp>
      <p:sp>
        <p:nvSpPr>
          <p:cNvPr id="8" name="Text Placeholder 7">
            <a:extLst>
              <a:ext uri="{FF2B5EF4-FFF2-40B4-BE49-F238E27FC236}">
                <a16:creationId xmlns:a16="http://schemas.microsoft.com/office/drawing/2014/main" id="{8956DFF0-F399-4C7B-9862-88E481176C81}"/>
              </a:ext>
            </a:extLst>
          </p:cNvPr>
          <p:cNvSpPr>
            <a:spLocks noGrp="1"/>
          </p:cNvSpPr>
          <p:nvPr>
            <p:ph type="body" sz="quarter" idx="13" hasCustomPrompt="1"/>
          </p:nvPr>
        </p:nvSpPr>
        <p:spPr>
          <a:xfrm>
            <a:off x="10062000" y="432000"/>
            <a:ext cx="1764000" cy="52812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6704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5" hasCustomPrompt="1"/>
          </p:nvPr>
        </p:nvSpPr>
        <p:spPr>
          <a:xfrm>
            <a:off x="359999" y="2258559"/>
            <a:ext cx="5643563" cy="1980000"/>
          </a:xfrm>
          <a:prstGeom prst="rect">
            <a:avLst/>
          </a:prstGeom>
        </p:spPr>
        <p:txBody>
          <a:bodyPr anchor="t"/>
          <a:lstStyle>
            <a:lvl1pPr algn="l">
              <a:spcBef>
                <a:spcPts val="200"/>
              </a:spcBef>
              <a:defRPr sz="4000" b="0">
                <a:solidFill>
                  <a:schemeClr val="tx1"/>
                </a:solidFill>
              </a:defRPr>
            </a:lvl1pPr>
            <a:lvl2pPr marL="0" indent="0" algn="l">
              <a:spcBef>
                <a:spcPts val="200"/>
              </a:spcBef>
              <a:buNone/>
              <a:defRPr sz="2200" b="0">
                <a:solidFill>
                  <a:schemeClr val="tx1"/>
                </a:solidFill>
              </a:defRPr>
            </a:lvl2pPr>
          </a:lstStyle>
          <a:p>
            <a:pPr lvl="0"/>
            <a:r>
              <a:rPr lang="en-GB" dirty="0"/>
              <a:t>Click to add title</a:t>
            </a:r>
          </a:p>
        </p:txBody>
      </p:sp>
      <p:sp>
        <p:nvSpPr>
          <p:cNvPr id="5" name="Text Placeholder 2"/>
          <p:cNvSpPr>
            <a:spLocks noGrp="1"/>
          </p:cNvSpPr>
          <p:nvPr>
            <p:ph type="body" sz="quarter" idx="16" hasCustomPrompt="1"/>
          </p:nvPr>
        </p:nvSpPr>
        <p:spPr>
          <a:xfrm>
            <a:off x="359999" y="1713600"/>
            <a:ext cx="976676" cy="540000"/>
          </a:xfrm>
          <a:prstGeom prst="rect">
            <a:avLst/>
          </a:prstGeom>
        </p:spPr>
        <p:txBody>
          <a:bodyPr anchor="t"/>
          <a:lstStyle>
            <a:lvl1pPr algn="l">
              <a:spcBef>
                <a:spcPts val="200"/>
              </a:spcBef>
              <a:defRPr sz="4000" b="0">
                <a:solidFill>
                  <a:schemeClr val="tx1"/>
                </a:solidFill>
              </a:defRPr>
            </a:lvl1pPr>
            <a:lvl2pPr marL="0" indent="0" algn="l">
              <a:spcBef>
                <a:spcPts val="200"/>
              </a:spcBef>
              <a:buNone/>
              <a:defRPr sz="2200" b="0">
                <a:solidFill>
                  <a:schemeClr val="tx1"/>
                </a:solidFill>
              </a:defRPr>
            </a:lvl2pPr>
          </a:lstStyle>
          <a:p>
            <a:pPr lvl="0"/>
            <a:r>
              <a:rPr lang="en-US" dirty="0"/>
              <a:t>No.</a:t>
            </a:r>
          </a:p>
        </p:txBody>
      </p:sp>
    </p:spTree>
    <p:extLst>
      <p:ext uri="{BB962C8B-B14F-4D97-AF65-F5344CB8AC3E}">
        <p14:creationId xmlns:p14="http://schemas.microsoft.com/office/powerpoint/2010/main" val="240192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black)">
    <p:bg>
      <p:bgPr>
        <a:solidFill>
          <a:srgbClr val="000000"/>
        </a:solidFill>
        <a:effectLst/>
      </p:bgPr>
    </p:bg>
    <p:spTree>
      <p:nvGrpSpPr>
        <p:cNvPr id="1" name=""/>
        <p:cNvGrpSpPr/>
        <p:nvPr/>
      </p:nvGrpSpPr>
      <p:grpSpPr>
        <a:xfrm>
          <a:off x="0" y="0"/>
          <a:ext cx="0" cy="0"/>
          <a:chOff x="0" y="0"/>
          <a:chExt cx="0" cy="0"/>
        </a:xfrm>
      </p:grpSpPr>
      <p:sp>
        <p:nvSpPr>
          <p:cNvPr id="5" name="Text Placeholder 2"/>
          <p:cNvSpPr>
            <a:spLocks noGrp="1"/>
          </p:cNvSpPr>
          <p:nvPr>
            <p:ph type="body" sz="quarter" idx="15" hasCustomPrompt="1"/>
          </p:nvPr>
        </p:nvSpPr>
        <p:spPr>
          <a:xfrm>
            <a:off x="359998" y="2257200"/>
            <a:ext cx="5643927" cy="1980000"/>
          </a:xfrm>
          <a:prstGeom prst="rect">
            <a:avLst/>
          </a:prstGeom>
        </p:spPr>
        <p:txBody>
          <a:bodyPr anchor="t"/>
          <a:lstStyle>
            <a:lvl1pPr algn="l">
              <a:spcBef>
                <a:spcPts val="200"/>
              </a:spcBef>
              <a:defRPr sz="4000" b="0">
                <a:solidFill>
                  <a:schemeClr val="bg1"/>
                </a:solidFill>
              </a:defRPr>
            </a:lvl1pPr>
            <a:lvl2pPr marL="0" indent="0" algn="l">
              <a:spcBef>
                <a:spcPts val="200"/>
              </a:spcBef>
              <a:buNone/>
              <a:defRPr sz="2200" b="0">
                <a:solidFill>
                  <a:schemeClr val="bg1"/>
                </a:solidFill>
              </a:defRPr>
            </a:lvl2pPr>
          </a:lstStyle>
          <a:p>
            <a:pPr lvl="0"/>
            <a:r>
              <a:rPr lang="en-GB" dirty="0"/>
              <a:t>Click to add title</a:t>
            </a:r>
          </a:p>
        </p:txBody>
      </p:sp>
      <p:sp>
        <p:nvSpPr>
          <p:cNvPr id="7" name="Text Placeholder 2"/>
          <p:cNvSpPr>
            <a:spLocks noGrp="1"/>
          </p:cNvSpPr>
          <p:nvPr>
            <p:ph type="body" sz="quarter" idx="16" hasCustomPrompt="1"/>
          </p:nvPr>
        </p:nvSpPr>
        <p:spPr>
          <a:xfrm>
            <a:off x="360363" y="1713332"/>
            <a:ext cx="976312" cy="540000"/>
          </a:xfrm>
          <a:prstGeom prst="rect">
            <a:avLst/>
          </a:prstGeom>
        </p:spPr>
        <p:txBody>
          <a:bodyPr anchor="t"/>
          <a:lstStyle>
            <a:lvl1pPr algn="l">
              <a:spcBef>
                <a:spcPts val="200"/>
              </a:spcBef>
              <a:defRPr sz="4000" b="0">
                <a:solidFill>
                  <a:schemeClr val="bg1"/>
                </a:solidFill>
              </a:defRPr>
            </a:lvl1pPr>
            <a:lvl2pPr marL="0" indent="0" algn="l">
              <a:spcBef>
                <a:spcPts val="200"/>
              </a:spcBef>
              <a:buNone/>
              <a:defRPr sz="2200" b="0">
                <a:solidFill>
                  <a:schemeClr val="tx1"/>
                </a:solidFill>
              </a:defRPr>
            </a:lvl2pPr>
          </a:lstStyle>
          <a:p>
            <a:pPr lvl="0"/>
            <a:r>
              <a:rPr lang="en-US" dirty="0"/>
              <a:t>No.</a:t>
            </a:r>
          </a:p>
        </p:txBody>
      </p:sp>
    </p:spTree>
    <p:extLst>
      <p:ext uri="{BB962C8B-B14F-4D97-AF65-F5344CB8AC3E}">
        <p14:creationId xmlns:p14="http://schemas.microsoft.com/office/powerpoint/2010/main" val="232493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1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96ED-8270-4BD9-9069-84F474882F2A}"/>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FACA3A6B-089A-48DA-907F-9446B1276098}"/>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3E873D13-8BEF-4470-A16D-19EDE6E7AAA3}"/>
              </a:ext>
            </a:extLst>
          </p:cNvPr>
          <p:cNvSpPr>
            <a:spLocks noGrp="1"/>
          </p:cNvSpPr>
          <p:nvPr>
            <p:ph type="ftr" sz="quarter" idx="11"/>
          </p:nvPr>
        </p:nvSpPr>
        <p:spPr/>
        <p:txBody>
          <a:bodyPr/>
          <a:lstStyle/>
          <a:p>
            <a:endParaRPr lang="en-GB" dirty="0"/>
          </a:p>
        </p:txBody>
      </p:sp>
      <p:sp>
        <p:nvSpPr>
          <p:cNvPr id="8" name="Text Placeholder 7">
            <a:extLst>
              <a:ext uri="{FF2B5EF4-FFF2-40B4-BE49-F238E27FC236}">
                <a16:creationId xmlns:a16="http://schemas.microsoft.com/office/drawing/2014/main" id="{50105BF4-D562-44BF-BA5C-F9CA4C0FE918}"/>
              </a:ext>
            </a:extLst>
          </p:cNvPr>
          <p:cNvSpPr>
            <a:spLocks noGrp="1"/>
          </p:cNvSpPr>
          <p:nvPr>
            <p:ph type="body" sz="quarter" idx="13" hasCustomPrompt="1"/>
          </p:nvPr>
        </p:nvSpPr>
        <p:spPr>
          <a:xfrm>
            <a:off x="360363" y="910800"/>
            <a:ext cx="11466000" cy="396000"/>
          </a:xfrm>
        </p:spPr>
        <p:txBody>
          <a:bodyPr/>
          <a:lstStyle>
            <a:lvl1pPr>
              <a:spcBef>
                <a:spcPts val="600"/>
              </a:spcBef>
              <a:defRPr sz="2200"/>
            </a:lvl1pPr>
          </a:lstStyle>
          <a:p>
            <a:pPr lvl="0"/>
            <a:r>
              <a:rPr lang="en-US" dirty="0"/>
              <a:t>Click to add subtitle</a:t>
            </a:r>
            <a:endParaRPr lang="en-GB" dirty="0"/>
          </a:p>
        </p:txBody>
      </p:sp>
      <p:sp>
        <p:nvSpPr>
          <p:cNvPr id="10" name="Content Placeholder 9">
            <a:extLst>
              <a:ext uri="{FF2B5EF4-FFF2-40B4-BE49-F238E27FC236}">
                <a16:creationId xmlns:a16="http://schemas.microsoft.com/office/drawing/2014/main" id="{E01F0EAC-DF03-4553-8D22-C26B163DC97D}"/>
              </a:ext>
            </a:extLst>
          </p:cNvPr>
          <p:cNvSpPr>
            <a:spLocks noGrp="1"/>
          </p:cNvSpPr>
          <p:nvPr>
            <p:ph sz="quarter" idx="14" hasCustomPrompt="1"/>
          </p:nvPr>
        </p:nvSpPr>
        <p:spPr>
          <a:xfrm>
            <a:off x="360363" y="1710000"/>
            <a:ext cx="11466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296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1 x content +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B7F44-1A9D-43CE-8B94-70E892BCC6C4}"/>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00F0CD56-CDEF-4F99-82E9-F8344BA7D8B8}"/>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CAF17232-4933-4B44-AB0A-14F7352465FB}"/>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54A8CE99-0AD9-4D9C-9C09-47545620E96B}"/>
              </a:ext>
            </a:extLst>
          </p:cNvPr>
          <p:cNvSpPr>
            <a:spLocks noGrp="1"/>
          </p:cNvSpPr>
          <p:nvPr>
            <p:ph type="body" sz="quarter" idx="12" hasCustomPrompt="1"/>
          </p:nvPr>
        </p:nvSpPr>
        <p:spPr>
          <a:xfrm>
            <a:off x="360000" y="1710000"/>
            <a:ext cx="11464925"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58CF1398-AEAE-44BE-B05F-E03B17EB921A}"/>
              </a:ext>
            </a:extLst>
          </p:cNvPr>
          <p:cNvSpPr>
            <a:spLocks noGrp="1"/>
          </p:cNvSpPr>
          <p:nvPr>
            <p:ph sz="quarter" idx="13" hasCustomPrompt="1"/>
          </p:nvPr>
        </p:nvSpPr>
        <p:spPr>
          <a:xfrm>
            <a:off x="360000" y="2376000"/>
            <a:ext cx="114660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1A51D583-D2F5-4206-82FD-3E7E687E574D}"/>
              </a:ext>
            </a:extLst>
          </p:cNvPr>
          <p:cNvSpPr>
            <a:spLocks noGrp="1"/>
          </p:cNvSpPr>
          <p:nvPr>
            <p:ph type="body" sz="quarter" idx="14" hasCustomPrompt="1"/>
          </p:nvPr>
        </p:nvSpPr>
        <p:spPr>
          <a:xfrm>
            <a:off x="360000" y="910800"/>
            <a:ext cx="11466513" cy="396000"/>
          </a:xfrm>
        </p:spPr>
        <p:txBody>
          <a:bodyPr/>
          <a:lstStyle>
            <a:lvl1pPr>
              <a:defRPr sz="2200"/>
            </a:lvl1pPr>
          </a:lstStyle>
          <a:p>
            <a:pPr lvl="0"/>
            <a:r>
              <a:rPr lang="en-US" dirty="0"/>
              <a:t>Click to add subtitle</a:t>
            </a:r>
            <a:endParaRPr lang="en-GB" dirty="0"/>
          </a:p>
        </p:txBody>
      </p:sp>
    </p:spTree>
    <p:extLst>
      <p:ext uri="{BB962C8B-B14F-4D97-AF65-F5344CB8AC3E}">
        <p14:creationId xmlns:p14="http://schemas.microsoft.com/office/powerpoint/2010/main" val="241348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2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67F2-B31E-4932-857C-E542EC7E06FE}"/>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4286C412-8D9A-4518-BD82-093D1D70BD3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458D1434-081E-42DD-A0E7-8AD211AD6053}"/>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F1D24B38-2DD2-4BE4-A6BC-6AB461A6A6AC}"/>
              </a:ext>
            </a:extLst>
          </p:cNvPr>
          <p:cNvSpPr>
            <a:spLocks noGrp="1"/>
          </p:cNvSpPr>
          <p:nvPr>
            <p:ph sz="quarter" idx="12" hasCustomPrompt="1"/>
          </p:nvPr>
        </p:nvSpPr>
        <p:spPr>
          <a:xfrm>
            <a:off x="360363" y="1710000"/>
            <a:ext cx="5626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A028BB49-92B7-4BBE-AD91-816AF9386D4C}"/>
              </a:ext>
            </a:extLst>
          </p:cNvPr>
          <p:cNvSpPr>
            <a:spLocks noGrp="1"/>
          </p:cNvSpPr>
          <p:nvPr>
            <p:ph sz="quarter" idx="13" hasCustomPrompt="1"/>
          </p:nvPr>
        </p:nvSpPr>
        <p:spPr>
          <a:xfrm>
            <a:off x="6200965" y="1710000"/>
            <a:ext cx="5626800" cy="399891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29FAE1AF-1132-4B0D-8DC6-F52576CE682C}"/>
              </a:ext>
            </a:extLst>
          </p:cNvPr>
          <p:cNvSpPr>
            <a:spLocks noGrp="1"/>
          </p:cNvSpPr>
          <p:nvPr>
            <p:ph type="body" sz="quarter" idx="14" hasCustomPrompt="1"/>
          </p:nvPr>
        </p:nvSpPr>
        <p:spPr>
          <a:xfrm>
            <a:off x="360363" y="910800"/>
            <a:ext cx="11466000" cy="396000"/>
          </a:xfrm>
        </p:spPr>
        <p:txBody>
          <a:bodyPr/>
          <a:lstStyle>
            <a:lvl1pPr>
              <a:defRPr sz="2200"/>
            </a:lvl1pPr>
          </a:lstStyle>
          <a:p>
            <a:pPr lvl="0"/>
            <a:r>
              <a:rPr lang="en-US" dirty="0"/>
              <a:t>Click to add subtitle</a:t>
            </a:r>
            <a:endParaRPr lang="en-GB" dirty="0"/>
          </a:p>
        </p:txBody>
      </p:sp>
    </p:spTree>
    <p:extLst>
      <p:ext uri="{BB962C8B-B14F-4D97-AF65-F5344CB8AC3E}">
        <p14:creationId xmlns:p14="http://schemas.microsoft.com/office/powerpoint/2010/main" val="242129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ags" Target="../tags/tag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image" Target="../media/image2.svg"/><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image" Target="../media/image1.png"/><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tags" Target="../tags/tag7.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42.xml"/><Relationship Id="rId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 name="Title Placeholder 1"/>
          <p:cNvSpPr>
            <a:spLocks noGrp="1"/>
          </p:cNvSpPr>
          <p:nvPr>
            <p:ph type="title"/>
          </p:nvPr>
        </p:nvSpPr>
        <p:spPr>
          <a:xfrm>
            <a:off x="359999" y="430718"/>
            <a:ext cx="11466875" cy="403200"/>
          </a:xfrm>
          <a:prstGeom prst="rect">
            <a:avLst/>
          </a:prstGeom>
        </p:spPr>
        <p:txBody>
          <a:bodyPr vert="horz" lIns="0" tIns="0" rIns="0" bIns="0" rtlCol="0" anchor="t">
            <a:noAutofit/>
          </a:bodyPr>
          <a:lstStyle/>
          <a:p>
            <a:r>
              <a:rPr lang="en-US" dirty="0"/>
              <a:t>Click to add title</a:t>
            </a:r>
            <a:endParaRPr lang="en-GB" dirty="0"/>
          </a:p>
        </p:txBody>
      </p:sp>
      <p:sp>
        <p:nvSpPr>
          <p:cNvPr id="92" name="Text Placeholder 2"/>
          <p:cNvSpPr>
            <a:spLocks noGrp="1"/>
          </p:cNvSpPr>
          <p:nvPr>
            <p:ph type="body" idx="1"/>
          </p:nvPr>
        </p:nvSpPr>
        <p:spPr>
          <a:xfrm>
            <a:off x="359999" y="1710000"/>
            <a:ext cx="11466875" cy="3999600"/>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3" name="Slide Number Placeholder 5"/>
          <p:cNvSpPr>
            <a:spLocks noGrp="1"/>
          </p:cNvSpPr>
          <p:nvPr>
            <p:ph type="sldNum" sz="quarter" idx="4"/>
          </p:nvPr>
        </p:nvSpPr>
        <p:spPr>
          <a:xfrm>
            <a:off x="10856913" y="6390000"/>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grpSp>
        <p:nvGrpSpPr>
          <p:cNvPr id="2" name="Group 1"/>
          <p:cNvGrpSpPr/>
          <p:nvPr userDrawn="1"/>
        </p:nvGrpSpPr>
        <p:grpSpPr>
          <a:xfrm>
            <a:off x="-1143000" y="-600255"/>
            <a:ext cx="13680281" cy="6913023"/>
            <a:chOff x="-1143000" y="-600255"/>
            <a:chExt cx="13680281" cy="6913023"/>
          </a:xfrm>
        </p:grpSpPr>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56200" y="614382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dirty="0">
                  <a:solidFill>
                    <a:schemeClr val="tx1"/>
                  </a:solidFill>
                </a:rPr>
                <a:t>4.78cm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dirty="0">
                  <a:solidFill>
                    <a:schemeClr val="tx1"/>
                  </a:solidFill>
                </a:rPr>
                <a:t>0 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dirty="0">
                  <a:solidFill>
                    <a:schemeClr val="tx1"/>
                  </a:solidFill>
                </a:rPr>
                <a:t>6.35 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dirty="0">
                  <a:solidFill>
                    <a:schemeClr val="tx1"/>
                  </a:solidFill>
                </a:rPr>
                <a:t>15.93cm</a:t>
              </a:r>
            </a:p>
          </p:txBody>
        </p:sp>
        <p:sp>
          <p:nvSpPr>
            <p:cNvPr id="72" name="TextBox 71"/>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dirty="0">
                  <a:solidFill>
                    <a:schemeClr val="tx1"/>
                  </a:solidFill>
                </a:rPr>
                <a:t>15.93 cm</a:t>
              </a:r>
            </a:p>
          </p:txBody>
        </p:sp>
        <p:cxnSp>
          <p:nvCxnSpPr>
            <p:cNvPr id="5" name="Straight Connector 4"/>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dirty="0">
                  <a:solidFill>
                    <a:schemeClr val="tx1"/>
                  </a:solidFill>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dirty="0">
                  <a:solidFill>
                    <a:schemeClr val="tx1"/>
                  </a:solidFill>
                </a:rPr>
                <a:t>Content Top</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dirty="0">
                  <a:solidFill>
                    <a:schemeClr val="tx1"/>
                  </a:solidFill>
                </a:rPr>
                <a:t>Left Margin</a:t>
              </a:r>
            </a:p>
          </p:txBody>
        </p:sp>
        <p:sp>
          <p:nvSpPr>
            <p:cNvPr id="89" name="TextBox 88"/>
            <p:cNvSpPr txBox="1"/>
            <p:nvPr userDrawn="1"/>
          </p:nvSpPr>
          <p:spPr>
            <a:xfrm>
              <a:off x="11898039" y="-438330"/>
              <a:ext cx="639242" cy="123111"/>
            </a:xfrm>
            <a:prstGeom prst="rect">
              <a:avLst/>
            </a:prstGeom>
            <a:noFill/>
          </p:spPr>
          <p:txBody>
            <a:bodyPr wrap="square" lIns="0" tIns="0" rIns="0" bIns="0" rtlCol="0">
              <a:spAutoFit/>
            </a:bodyPr>
            <a:lstStyle/>
            <a:p>
              <a:pPr algn="l"/>
              <a:r>
                <a:rPr lang="en-GB" sz="800" dirty="0">
                  <a:solidFill>
                    <a:schemeClr val="tx1"/>
                  </a:solidFill>
                </a:rPr>
                <a:t>Right Margin</a:t>
              </a:r>
            </a:p>
          </p:txBody>
        </p:sp>
        <p:cxnSp>
          <p:nvCxnSpPr>
            <p:cNvPr id="98" name="Straight Connector 97"/>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9" name="TextBox 98"/>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dirty="0">
                  <a:solidFill>
                    <a:schemeClr val="tx1"/>
                  </a:solidFill>
                </a:rPr>
                <a:t>Middle </a:t>
              </a:r>
              <a:br>
                <a:rPr lang="en-GB" sz="800" dirty="0">
                  <a:solidFill>
                    <a:schemeClr val="tx1"/>
                  </a:solidFill>
                </a:rPr>
              </a:br>
              <a:r>
                <a:rPr lang="en-GB" sz="800" dirty="0">
                  <a:solidFill>
                    <a:schemeClr val="tx1"/>
                  </a:solidFill>
                </a:rPr>
                <a:t>0cm </a:t>
              </a:r>
            </a:p>
          </p:txBody>
        </p:sp>
        <p:sp>
          <p:nvSpPr>
            <p:cNvPr id="101" name="TextBox 100"/>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04" name="Straight Connector 103"/>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07" name="Straight Connector 106"/>
            <p:cNvCxnSpPr/>
            <p:nvPr userDrawn="1"/>
          </p:nvCxnSpPr>
          <p:spPr>
            <a:xfrm>
              <a:off x="1183611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userDrawn="1"/>
          </p:nvSpPr>
          <p:spPr>
            <a:xfrm>
              <a:off x="-747711" y="404813"/>
              <a:ext cx="438671" cy="123111"/>
            </a:xfrm>
            <a:prstGeom prst="rect">
              <a:avLst/>
            </a:prstGeom>
            <a:noFill/>
          </p:spPr>
          <p:txBody>
            <a:bodyPr wrap="square" lIns="0" tIns="0" rIns="0" bIns="0" rtlCol="0">
              <a:spAutoFit/>
            </a:bodyPr>
            <a:lstStyle/>
            <a:p>
              <a:pPr algn="r"/>
              <a:r>
                <a:rPr lang="en-GB" sz="800" dirty="0">
                  <a:solidFill>
                    <a:schemeClr val="tx1"/>
                  </a:solidFill>
                </a:rPr>
                <a:t>8.33cm</a:t>
              </a:r>
            </a:p>
          </p:txBody>
        </p:sp>
        <p:sp>
          <p:nvSpPr>
            <p:cNvPr id="110" name="TextBox 109"/>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dirty="0">
                  <a:solidFill>
                    <a:schemeClr val="tx1"/>
                  </a:solidFill>
                </a:rPr>
                <a:t>Title Top</a:t>
              </a:r>
            </a:p>
          </p:txBody>
        </p:sp>
        <p:sp>
          <p:nvSpPr>
            <p:cNvPr id="33" name="TextBox 32">
              <a:extLst>
                <a:ext uri="{FF2B5EF4-FFF2-40B4-BE49-F238E27FC236}">
                  <a16:creationId xmlns:a16="http://schemas.microsoft.com/office/drawing/2014/main" id="{A925CEB6-6DDA-49BF-824C-CFA9D8A07E3F}"/>
                </a:ext>
              </a:extLst>
            </p:cNvPr>
            <p:cNvSpPr txBox="1"/>
            <p:nvPr userDrawn="1"/>
          </p:nvSpPr>
          <p:spPr>
            <a:xfrm>
              <a:off x="-747711" y="6066546"/>
              <a:ext cx="438671" cy="123111"/>
            </a:xfrm>
            <a:prstGeom prst="rect">
              <a:avLst/>
            </a:prstGeom>
            <a:noFill/>
          </p:spPr>
          <p:txBody>
            <a:bodyPr wrap="square" lIns="0" tIns="0" rIns="0" bIns="0" rtlCol="0">
              <a:spAutoFit/>
            </a:bodyPr>
            <a:lstStyle/>
            <a:p>
              <a:pPr algn="r"/>
              <a:r>
                <a:rPr lang="en-GB" sz="800" dirty="0">
                  <a:solidFill>
                    <a:schemeClr val="tx1"/>
                  </a:solidFill>
                </a:rPr>
                <a:t>7.54 cm</a:t>
              </a:r>
            </a:p>
          </p:txBody>
        </p:sp>
        <p:sp>
          <p:nvSpPr>
            <p:cNvPr id="34" name="TextBox 33">
              <a:extLst>
                <a:ext uri="{FF2B5EF4-FFF2-40B4-BE49-F238E27FC236}">
                  <a16:creationId xmlns:a16="http://schemas.microsoft.com/office/drawing/2014/main" id="{E1658A23-15A2-4406-AF7E-89707B5575E7}"/>
                </a:ext>
              </a:extLst>
            </p:cNvPr>
            <p:cNvSpPr txBox="1"/>
            <p:nvPr userDrawn="1"/>
          </p:nvSpPr>
          <p:spPr>
            <a:xfrm>
              <a:off x="-1143000" y="6189657"/>
              <a:ext cx="833960" cy="123111"/>
            </a:xfrm>
            <a:prstGeom prst="rect">
              <a:avLst/>
            </a:prstGeom>
            <a:noFill/>
          </p:spPr>
          <p:txBody>
            <a:bodyPr wrap="square" lIns="0" tIns="0" rIns="0" bIns="0" rtlCol="0">
              <a:spAutoFit/>
            </a:bodyPr>
            <a:lstStyle/>
            <a:p>
              <a:pPr algn="r"/>
              <a:r>
                <a:rPr lang="en-GB" sz="800" dirty="0">
                  <a:solidFill>
                    <a:schemeClr val="tx1"/>
                  </a:solidFill>
                </a:rPr>
                <a:t>Image Bottom</a:t>
              </a:r>
            </a:p>
          </p:txBody>
        </p:sp>
      </p:grpSp>
      <p:sp>
        <p:nvSpPr>
          <p:cNvPr id="3" name="Footer Placeholder 2">
            <a:extLst>
              <a:ext uri="{FF2B5EF4-FFF2-40B4-BE49-F238E27FC236}">
                <a16:creationId xmlns:a16="http://schemas.microsoft.com/office/drawing/2014/main" id="{1115639F-9E76-41B0-BB57-8F8A1F600167}"/>
              </a:ext>
            </a:extLst>
          </p:cNvPr>
          <p:cNvSpPr>
            <a:spLocks noGrp="1"/>
          </p:cNvSpPr>
          <p:nvPr>
            <p:ph type="ftr" sz="quarter" idx="3"/>
          </p:nvPr>
        </p:nvSpPr>
        <p:spPr>
          <a:xfrm>
            <a:off x="3272400" y="6390000"/>
            <a:ext cx="7495200" cy="198000"/>
          </a:xfrm>
          <a:prstGeom prst="rect">
            <a:avLst/>
          </a:prstGeom>
        </p:spPr>
        <p:txBody>
          <a:bodyPr vert="horz" lIns="0" tIns="0" rIns="0" bIns="0" rtlCol="0" anchor="ctr"/>
          <a:lstStyle>
            <a:lvl1pPr algn="l">
              <a:defRPr sz="800">
                <a:solidFill>
                  <a:schemeClr val="tx1"/>
                </a:solidFill>
              </a:defRPr>
            </a:lvl1pPr>
          </a:lstStyle>
          <a:p>
            <a:endParaRPr lang="en-GB" dirty="0"/>
          </a:p>
        </p:txBody>
      </p:sp>
      <p:cxnSp>
        <p:nvCxnSpPr>
          <p:cNvPr id="6" name="Straight Connector 5">
            <a:extLst>
              <a:ext uri="{FF2B5EF4-FFF2-40B4-BE49-F238E27FC236}">
                <a16:creationId xmlns:a16="http://schemas.microsoft.com/office/drawing/2014/main" id="{6805F70E-6BF1-451B-AC5F-64819FD40883}"/>
              </a:ext>
            </a:extLst>
          </p:cNvPr>
          <p:cNvCxnSpPr>
            <a:cxnSpLocks/>
          </p:cNvCxnSpPr>
          <p:nvPr userDrawn="1">
            <p:custDataLst>
              <p:tags r:id="rId24"/>
            </p:custDataLst>
          </p:nvPr>
        </p:nvCxnSpPr>
        <p:spPr>
          <a:xfrm>
            <a:off x="360000" y="6120000"/>
            <a:ext cx="11474161"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a16="http://schemas.microsoft.com/office/drawing/2014/main" id="{2CC2F24E-468A-4212-A014-115B799B0109}"/>
              </a:ext>
            </a:extLst>
          </p:cNvPr>
          <p:cNvPicPr>
            <a:picLocks noChangeAspect="1"/>
          </p:cNvPicPr>
          <p:nvPr userDrawn="1">
            <p:custDataLst>
              <p:tags r:id="rId25"/>
            </p:custDataLst>
          </p:nvPr>
        </p:nvPicPr>
        <p:blipFill>
          <a:blip r:embed="rId26">
            <a:extLst>
              <a:ext uri="{96DAC541-7B7A-43D3-8B79-37D633B846F1}">
                <asvg:svgBlip xmlns:asvg="http://schemas.microsoft.com/office/drawing/2016/SVG/main" r:embed="rId27"/>
              </a:ext>
            </a:extLst>
          </a:blip>
          <a:stretch>
            <a:fillRect/>
          </a:stretch>
        </p:blipFill>
        <p:spPr>
          <a:xfrm>
            <a:off x="359999" y="6390412"/>
            <a:ext cx="1080272" cy="204376"/>
          </a:xfrm>
          <a:prstGeom prst="rect">
            <a:avLst/>
          </a:prstGeom>
        </p:spPr>
      </p:pic>
    </p:spTree>
    <p:extLst>
      <p:ext uri="{BB962C8B-B14F-4D97-AF65-F5344CB8AC3E}">
        <p14:creationId xmlns:p14="http://schemas.microsoft.com/office/powerpoint/2010/main" val="3680662798"/>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697" r:id="rId5"/>
    <p:sldLayoutId id="2147483696"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userDrawn="1">
          <p15:clr>
            <a:srgbClr val="F26B43"/>
          </p15:clr>
        </p15:guide>
        <p15:guide id="14" pos="7453" userDrawn="1">
          <p15:clr>
            <a:srgbClr val="F26B43"/>
          </p15:clr>
        </p15:guide>
        <p15:guide id="28" orient="horz" pos="1076" userDrawn="1">
          <p15:clr>
            <a:srgbClr val="F26B43"/>
          </p15:clr>
        </p15:guide>
        <p15:guide id="29" orient="horz" pos="270" userDrawn="1">
          <p15:clr>
            <a:srgbClr val="F26B43"/>
          </p15:clr>
        </p15:guide>
        <p15:guide id="33" orient="horz" pos="3600" userDrawn="1">
          <p15:clr>
            <a:srgbClr val="F26B43"/>
          </p15:clr>
        </p15:guide>
        <p15:guide id="35" pos="228" userDrawn="1">
          <p15:clr>
            <a:srgbClr val="F26B43"/>
          </p15:clr>
        </p15:guide>
        <p15:guide id="36" pos="3840" userDrawn="1">
          <p15:clr>
            <a:srgbClr val="F26B43"/>
          </p15:clr>
        </p15:guide>
        <p15:guide id="37" pos="3782" userDrawn="1">
          <p15:clr>
            <a:srgbClr val="F26B43"/>
          </p15:clr>
        </p15:guide>
        <p15:guide id="38" pos="3900" userDrawn="1">
          <p15:clr>
            <a:srgbClr val="F26B43"/>
          </p15:clr>
        </p15:guide>
        <p15:guide id="39" orient="horz" pos="387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 name="Title Placeholder 1"/>
          <p:cNvSpPr>
            <a:spLocks noGrp="1"/>
          </p:cNvSpPr>
          <p:nvPr>
            <p:ph type="title"/>
          </p:nvPr>
        </p:nvSpPr>
        <p:spPr>
          <a:xfrm>
            <a:off x="359999" y="430718"/>
            <a:ext cx="11466875" cy="403200"/>
          </a:xfrm>
          <a:prstGeom prst="rect">
            <a:avLst/>
          </a:prstGeom>
        </p:spPr>
        <p:txBody>
          <a:bodyPr vert="horz" lIns="0" tIns="0" rIns="0" bIns="0" rtlCol="0" anchor="t">
            <a:noAutofit/>
          </a:bodyPr>
          <a:lstStyle/>
          <a:p>
            <a:r>
              <a:rPr lang="en-US" dirty="0"/>
              <a:t>Click to add title</a:t>
            </a:r>
            <a:endParaRPr lang="en-GB" dirty="0"/>
          </a:p>
        </p:txBody>
      </p:sp>
      <p:sp>
        <p:nvSpPr>
          <p:cNvPr id="92" name="Text Placeholder 2"/>
          <p:cNvSpPr>
            <a:spLocks noGrp="1"/>
          </p:cNvSpPr>
          <p:nvPr>
            <p:ph type="body" idx="1"/>
          </p:nvPr>
        </p:nvSpPr>
        <p:spPr>
          <a:xfrm>
            <a:off x="359999" y="1710000"/>
            <a:ext cx="11466875" cy="3999600"/>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3" name="Slide Number Placeholder 5"/>
          <p:cNvSpPr>
            <a:spLocks noGrp="1"/>
          </p:cNvSpPr>
          <p:nvPr>
            <p:ph type="sldNum" sz="quarter" idx="4"/>
          </p:nvPr>
        </p:nvSpPr>
        <p:spPr>
          <a:xfrm>
            <a:off x="10856913" y="6390000"/>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sp>
        <p:nvSpPr>
          <p:cNvPr id="3" name="Footer Placeholder 2">
            <a:extLst>
              <a:ext uri="{FF2B5EF4-FFF2-40B4-BE49-F238E27FC236}">
                <a16:creationId xmlns:a16="http://schemas.microsoft.com/office/drawing/2014/main" id="{1115639F-9E76-41B0-BB57-8F8A1F600167}"/>
              </a:ext>
            </a:extLst>
          </p:cNvPr>
          <p:cNvSpPr>
            <a:spLocks noGrp="1"/>
          </p:cNvSpPr>
          <p:nvPr userDrawn="1">
            <p:ph type="ftr" sz="quarter" idx="3"/>
          </p:nvPr>
        </p:nvSpPr>
        <p:spPr>
          <a:xfrm>
            <a:off x="3272400" y="6390000"/>
            <a:ext cx="7495200" cy="198000"/>
          </a:xfrm>
          <a:prstGeom prst="rect">
            <a:avLst/>
          </a:prstGeom>
        </p:spPr>
        <p:txBody>
          <a:bodyPr vert="horz" lIns="0" tIns="0" rIns="0" bIns="0" rtlCol="0" anchor="ctr"/>
          <a:lstStyle>
            <a:lvl1pPr algn="l">
              <a:defRPr sz="800">
                <a:solidFill>
                  <a:schemeClr val="tx1"/>
                </a:solidFill>
              </a:defRPr>
            </a:lvl1pPr>
          </a:lstStyle>
          <a:p>
            <a:endParaRPr lang="en-GB" dirty="0"/>
          </a:p>
        </p:txBody>
      </p:sp>
      <p:cxnSp>
        <p:nvCxnSpPr>
          <p:cNvPr id="33" name="Straight Connector 32">
            <a:extLst>
              <a:ext uri="{FF2B5EF4-FFF2-40B4-BE49-F238E27FC236}">
                <a16:creationId xmlns:a16="http://schemas.microsoft.com/office/drawing/2014/main" id="{81FD9D1B-8E5A-447D-B2D0-15FF23DD7EDA}"/>
              </a:ext>
            </a:extLst>
          </p:cNvPr>
          <p:cNvCxnSpPr>
            <a:cxnSpLocks/>
          </p:cNvCxnSpPr>
          <p:nvPr userDrawn="1">
            <p:custDataLst>
              <p:tags r:id="rId21"/>
            </p:custDataLst>
          </p:nvPr>
        </p:nvCxnSpPr>
        <p:spPr>
          <a:xfrm>
            <a:off x="360000" y="6120000"/>
            <a:ext cx="11474161" cy="0"/>
          </a:xfrm>
          <a:prstGeom prst="line">
            <a:avLst/>
          </a:prstGeom>
          <a:ln w="38100">
            <a:solidFill>
              <a:srgbClr val="333333"/>
            </a:solidFill>
            <a:tailEnd type="non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7AF91A0-A869-4C9D-8D84-C843E57FF9C6}"/>
              </a:ext>
            </a:extLst>
          </p:cNvPr>
          <p:cNvGrpSpPr/>
          <p:nvPr userDrawn="1"/>
        </p:nvGrpSpPr>
        <p:grpSpPr>
          <a:xfrm>
            <a:off x="-1143000" y="-600255"/>
            <a:ext cx="13680281" cy="6916199"/>
            <a:chOff x="-1143000" y="-600255"/>
            <a:chExt cx="13680281" cy="6916199"/>
          </a:xfrm>
        </p:grpSpPr>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dirty="0">
                  <a:solidFill>
                    <a:schemeClr val="tx1"/>
                  </a:solidFill>
                </a:rPr>
                <a:t>4.78cm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dirty="0">
                  <a:solidFill>
                    <a:schemeClr val="tx1"/>
                  </a:solidFill>
                </a:rPr>
                <a:t>0 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dirty="0">
                  <a:solidFill>
                    <a:schemeClr val="tx1"/>
                  </a:solidFill>
                </a:rPr>
                <a:t>6.35 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dirty="0">
                  <a:solidFill>
                    <a:schemeClr val="tx1"/>
                  </a:solidFill>
                </a:rPr>
                <a:t>15.93cm</a:t>
              </a:r>
            </a:p>
          </p:txBody>
        </p:sp>
        <p:sp>
          <p:nvSpPr>
            <p:cNvPr id="72" name="TextBox 71"/>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dirty="0">
                  <a:solidFill>
                    <a:schemeClr val="tx1"/>
                  </a:solidFill>
                </a:rPr>
                <a:t>15.93 cm</a:t>
              </a:r>
            </a:p>
          </p:txBody>
        </p:sp>
        <p:cxnSp>
          <p:nvCxnSpPr>
            <p:cNvPr id="5" name="Straight Connector 4"/>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dirty="0">
                  <a:solidFill>
                    <a:schemeClr val="tx1"/>
                  </a:solidFill>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dirty="0">
                  <a:solidFill>
                    <a:schemeClr val="tx1"/>
                  </a:solidFill>
                </a:rPr>
                <a:t>Content Top</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dirty="0">
                  <a:solidFill>
                    <a:schemeClr val="tx1"/>
                  </a:solidFill>
                </a:rPr>
                <a:t>Left Margin</a:t>
              </a:r>
            </a:p>
          </p:txBody>
        </p:sp>
        <p:sp>
          <p:nvSpPr>
            <p:cNvPr id="89" name="TextBox 88"/>
            <p:cNvSpPr txBox="1"/>
            <p:nvPr userDrawn="1"/>
          </p:nvSpPr>
          <p:spPr>
            <a:xfrm>
              <a:off x="11898039" y="-438330"/>
              <a:ext cx="639242" cy="123111"/>
            </a:xfrm>
            <a:prstGeom prst="rect">
              <a:avLst/>
            </a:prstGeom>
            <a:noFill/>
          </p:spPr>
          <p:txBody>
            <a:bodyPr wrap="square" lIns="0" tIns="0" rIns="0" bIns="0" rtlCol="0">
              <a:spAutoFit/>
            </a:bodyPr>
            <a:lstStyle/>
            <a:p>
              <a:pPr algn="l"/>
              <a:r>
                <a:rPr lang="en-GB" sz="800" dirty="0">
                  <a:solidFill>
                    <a:schemeClr val="tx1"/>
                  </a:solidFill>
                </a:rPr>
                <a:t>Right Margin</a:t>
              </a:r>
            </a:p>
          </p:txBody>
        </p:sp>
        <p:cxnSp>
          <p:nvCxnSpPr>
            <p:cNvPr id="98" name="Straight Connector 97"/>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9" name="TextBox 98"/>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dirty="0">
                  <a:solidFill>
                    <a:schemeClr val="tx1"/>
                  </a:solidFill>
                </a:rPr>
                <a:t>Middle </a:t>
              </a:r>
              <a:br>
                <a:rPr lang="en-GB" sz="800" dirty="0">
                  <a:solidFill>
                    <a:schemeClr val="tx1"/>
                  </a:solidFill>
                </a:rPr>
              </a:br>
              <a:r>
                <a:rPr lang="en-GB" sz="800" dirty="0">
                  <a:solidFill>
                    <a:schemeClr val="tx1"/>
                  </a:solidFill>
                </a:rPr>
                <a:t>0cm </a:t>
              </a:r>
            </a:p>
          </p:txBody>
        </p:sp>
        <p:sp>
          <p:nvSpPr>
            <p:cNvPr id="101" name="TextBox 100"/>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04" name="Straight Connector 103"/>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07" name="Straight Connector 106"/>
            <p:cNvCxnSpPr/>
            <p:nvPr userDrawn="1"/>
          </p:nvCxnSpPr>
          <p:spPr>
            <a:xfrm>
              <a:off x="1183611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userDrawn="1"/>
          </p:nvSpPr>
          <p:spPr>
            <a:xfrm>
              <a:off x="-747711" y="404813"/>
              <a:ext cx="438671" cy="123111"/>
            </a:xfrm>
            <a:prstGeom prst="rect">
              <a:avLst/>
            </a:prstGeom>
            <a:noFill/>
          </p:spPr>
          <p:txBody>
            <a:bodyPr wrap="square" lIns="0" tIns="0" rIns="0" bIns="0" rtlCol="0">
              <a:spAutoFit/>
            </a:bodyPr>
            <a:lstStyle/>
            <a:p>
              <a:pPr algn="r"/>
              <a:r>
                <a:rPr lang="en-GB" sz="800" dirty="0">
                  <a:solidFill>
                    <a:schemeClr val="tx1"/>
                  </a:solidFill>
                </a:rPr>
                <a:t>8.33cm</a:t>
              </a:r>
            </a:p>
          </p:txBody>
        </p:sp>
        <p:sp>
          <p:nvSpPr>
            <p:cNvPr id="110" name="TextBox 109"/>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dirty="0">
                  <a:solidFill>
                    <a:schemeClr val="tx1"/>
                  </a:solidFill>
                </a:rPr>
                <a:t>Title Top</a:t>
              </a:r>
            </a:p>
          </p:txBody>
        </p:sp>
        <p:cxnSp>
          <p:nvCxnSpPr>
            <p:cNvPr id="34" name="Straight Connector 33">
              <a:extLst>
                <a:ext uri="{FF2B5EF4-FFF2-40B4-BE49-F238E27FC236}">
                  <a16:creationId xmlns:a16="http://schemas.microsoft.com/office/drawing/2014/main" id="{4C819980-719E-42BA-84AA-491FF69717D9}"/>
                </a:ext>
              </a:extLst>
            </p:cNvPr>
            <p:cNvCxnSpPr/>
            <p:nvPr userDrawn="1"/>
          </p:nvCxnSpPr>
          <p:spPr>
            <a:xfrm>
              <a:off x="-256200" y="6145408"/>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D636BE3-4FEE-45BA-A183-BCB80C007E10}"/>
                </a:ext>
              </a:extLst>
            </p:cNvPr>
            <p:cNvSpPr txBox="1"/>
            <p:nvPr userDrawn="1"/>
          </p:nvSpPr>
          <p:spPr>
            <a:xfrm>
              <a:off x="-747711" y="6069722"/>
              <a:ext cx="438671" cy="123111"/>
            </a:xfrm>
            <a:prstGeom prst="rect">
              <a:avLst/>
            </a:prstGeom>
            <a:noFill/>
          </p:spPr>
          <p:txBody>
            <a:bodyPr wrap="square" lIns="0" tIns="0" rIns="0" bIns="0" rtlCol="0">
              <a:spAutoFit/>
            </a:bodyPr>
            <a:lstStyle/>
            <a:p>
              <a:pPr algn="r"/>
              <a:r>
                <a:rPr lang="en-GB" sz="800" dirty="0">
                  <a:solidFill>
                    <a:schemeClr val="tx1"/>
                  </a:solidFill>
                </a:rPr>
                <a:t>7.54 cm</a:t>
              </a:r>
            </a:p>
          </p:txBody>
        </p:sp>
        <p:sp>
          <p:nvSpPr>
            <p:cNvPr id="36" name="TextBox 35">
              <a:extLst>
                <a:ext uri="{FF2B5EF4-FFF2-40B4-BE49-F238E27FC236}">
                  <a16:creationId xmlns:a16="http://schemas.microsoft.com/office/drawing/2014/main" id="{92FC16A6-CA4F-4B0F-B25C-7772D09D7351}"/>
                </a:ext>
              </a:extLst>
            </p:cNvPr>
            <p:cNvSpPr txBox="1"/>
            <p:nvPr userDrawn="1"/>
          </p:nvSpPr>
          <p:spPr>
            <a:xfrm>
              <a:off x="-1143000" y="6192833"/>
              <a:ext cx="833960" cy="123111"/>
            </a:xfrm>
            <a:prstGeom prst="rect">
              <a:avLst/>
            </a:prstGeom>
            <a:noFill/>
          </p:spPr>
          <p:txBody>
            <a:bodyPr wrap="square" lIns="0" tIns="0" rIns="0" bIns="0" rtlCol="0">
              <a:spAutoFit/>
            </a:bodyPr>
            <a:lstStyle/>
            <a:p>
              <a:pPr algn="r"/>
              <a:r>
                <a:rPr lang="en-GB" sz="800" dirty="0">
                  <a:solidFill>
                    <a:schemeClr val="tx1"/>
                  </a:solidFill>
                </a:rPr>
                <a:t>Image Bottom</a:t>
              </a:r>
            </a:p>
          </p:txBody>
        </p:sp>
      </p:grpSp>
      <p:pic>
        <p:nvPicPr>
          <p:cNvPr id="38" name="Graphic 37">
            <a:extLst>
              <a:ext uri="{FF2B5EF4-FFF2-40B4-BE49-F238E27FC236}">
                <a16:creationId xmlns:a16="http://schemas.microsoft.com/office/drawing/2014/main" id="{BDB25C72-3FD4-461E-BCBE-96F525FA2297}"/>
              </a:ext>
            </a:extLst>
          </p:cNvPr>
          <p:cNvPicPr>
            <a:picLocks noChangeAspect="1"/>
          </p:cNvPicPr>
          <p:nvPr userDrawn="1">
            <p:custDataLst>
              <p:tags r:id="rId22"/>
            </p:custDataLst>
          </p:nvPr>
        </p:nvPicPr>
        <p:blipFill>
          <a:blip r:embed="rId23">
            <a:extLst>
              <a:ext uri="{96DAC541-7B7A-43D3-8B79-37D633B846F1}">
                <asvg:svgBlip xmlns:asvg="http://schemas.microsoft.com/office/drawing/2016/SVG/main" r:embed="rId24"/>
              </a:ext>
            </a:extLst>
          </a:blip>
          <a:stretch>
            <a:fillRect/>
          </a:stretch>
        </p:blipFill>
        <p:spPr>
          <a:xfrm>
            <a:off x="359999" y="6390412"/>
            <a:ext cx="1080272" cy="204376"/>
          </a:xfrm>
          <a:prstGeom prst="rect">
            <a:avLst/>
          </a:prstGeom>
        </p:spPr>
      </p:pic>
    </p:spTree>
    <p:extLst>
      <p:ext uri="{BB962C8B-B14F-4D97-AF65-F5344CB8AC3E}">
        <p14:creationId xmlns:p14="http://schemas.microsoft.com/office/powerpoint/2010/main" val="1444036230"/>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800" r:id="rId13"/>
    <p:sldLayoutId id="2147483826" r:id="rId14"/>
    <p:sldLayoutId id="2147483827" r:id="rId15"/>
    <p:sldLayoutId id="2147483828" r:id="rId16"/>
    <p:sldLayoutId id="2147483830" r:id="rId17"/>
    <p:sldLayoutId id="2147483832" r:id="rId18"/>
    <p:sldLayoutId id="2147483833"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p15:clr>
            <a:srgbClr val="F26B43"/>
          </p15:clr>
        </p15:guide>
        <p15:guide id="14" pos="7453">
          <p15:clr>
            <a:srgbClr val="F26B43"/>
          </p15:clr>
        </p15:guide>
        <p15:guide id="28" orient="horz" pos="1076">
          <p15:clr>
            <a:srgbClr val="F26B43"/>
          </p15:clr>
        </p15:guide>
        <p15:guide id="29" orient="horz" pos="270">
          <p15:clr>
            <a:srgbClr val="F26B43"/>
          </p15:clr>
        </p15:guide>
        <p15:guide id="33" orient="horz" pos="3600">
          <p15:clr>
            <a:srgbClr val="F26B43"/>
          </p15:clr>
        </p15:guide>
        <p15:guide id="35" pos="228">
          <p15:clr>
            <a:srgbClr val="F26B43"/>
          </p15:clr>
        </p15:guide>
        <p15:guide id="36" pos="3840">
          <p15:clr>
            <a:srgbClr val="F26B43"/>
          </p15:clr>
        </p15:guide>
        <p15:guide id="37" pos="3782">
          <p15:clr>
            <a:srgbClr val="F26B43"/>
          </p15:clr>
        </p15:guide>
        <p15:guide id="38" pos="3900">
          <p15:clr>
            <a:srgbClr val="F26B43"/>
          </p15:clr>
        </p15:guide>
        <p15:guide id="39" orient="horz" pos="387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 name="Title Placeholder 1"/>
          <p:cNvSpPr>
            <a:spLocks noGrp="1"/>
          </p:cNvSpPr>
          <p:nvPr>
            <p:ph type="title"/>
          </p:nvPr>
        </p:nvSpPr>
        <p:spPr>
          <a:xfrm>
            <a:off x="359999" y="430718"/>
            <a:ext cx="11466875" cy="403200"/>
          </a:xfrm>
          <a:prstGeom prst="rect">
            <a:avLst/>
          </a:prstGeom>
        </p:spPr>
        <p:txBody>
          <a:bodyPr vert="horz" lIns="0" tIns="0" rIns="0" bIns="0" rtlCol="0" anchor="t">
            <a:noAutofit/>
          </a:bodyPr>
          <a:lstStyle/>
          <a:p>
            <a:r>
              <a:rPr lang="en-US" dirty="0"/>
              <a:t>Click to add title</a:t>
            </a:r>
            <a:endParaRPr lang="en-GB" dirty="0"/>
          </a:p>
        </p:txBody>
      </p:sp>
      <p:sp>
        <p:nvSpPr>
          <p:cNvPr id="92" name="Text Placeholder 2"/>
          <p:cNvSpPr>
            <a:spLocks noGrp="1"/>
          </p:cNvSpPr>
          <p:nvPr>
            <p:ph type="body" idx="1"/>
          </p:nvPr>
        </p:nvSpPr>
        <p:spPr>
          <a:xfrm>
            <a:off x="359999" y="1710000"/>
            <a:ext cx="11466875" cy="3999600"/>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3" name="Slide Number Placeholder 5"/>
          <p:cNvSpPr>
            <a:spLocks noGrp="1"/>
          </p:cNvSpPr>
          <p:nvPr>
            <p:ph type="sldNum" sz="quarter" idx="4"/>
          </p:nvPr>
        </p:nvSpPr>
        <p:spPr>
          <a:xfrm>
            <a:off x="10856913" y="6390000"/>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grpSp>
        <p:nvGrpSpPr>
          <p:cNvPr id="2" name="Group 1"/>
          <p:cNvGrpSpPr/>
          <p:nvPr userDrawn="1"/>
        </p:nvGrpSpPr>
        <p:grpSpPr>
          <a:xfrm>
            <a:off x="-1143000" y="-600255"/>
            <a:ext cx="13680281" cy="6720255"/>
            <a:chOff x="-1143000" y="-600255"/>
            <a:chExt cx="13680281" cy="6720255"/>
          </a:xfrm>
        </p:grpSpPr>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56200" y="61200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dirty="0">
                  <a:solidFill>
                    <a:schemeClr val="tx1"/>
                  </a:solidFill>
                </a:rPr>
                <a:t>4.78cm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dirty="0">
                  <a:solidFill>
                    <a:schemeClr val="tx1"/>
                  </a:solidFill>
                </a:rPr>
                <a:t>0 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dirty="0">
                  <a:solidFill>
                    <a:schemeClr val="tx1"/>
                  </a:solidFill>
                </a:rPr>
                <a:t>6.35 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dirty="0">
                  <a:solidFill>
                    <a:schemeClr val="tx1"/>
                  </a:solidFill>
                </a:rPr>
                <a:t>15.93cm</a:t>
              </a:r>
            </a:p>
          </p:txBody>
        </p:sp>
        <p:sp>
          <p:nvSpPr>
            <p:cNvPr id="72" name="TextBox 71"/>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dirty="0">
                  <a:solidFill>
                    <a:schemeClr val="tx1"/>
                  </a:solidFill>
                </a:rPr>
                <a:t>15.93 cm</a:t>
              </a:r>
            </a:p>
          </p:txBody>
        </p:sp>
        <p:cxnSp>
          <p:nvCxnSpPr>
            <p:cNvPr id="5" name="Straight Connector 4"/>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dirty="0">
                  <a:solidFill>
                    <a:schemeClr val="tx1"/>
                  </a:solidFill>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dirty="0">
                  <a:solidFill>
                    <a:schemeClr val="tx1"/>
                  </a:solidFill>
                </a:rPr>
                <a:t>Content Top</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dirty="0">
                  <a:solidFill>
                    <a:schemeClr val="tx1"/>
                  </a:solidFill>
                </a:rPr>
                <a:t>Left Margin</a:t>
              </a:r>
            </a:p>
          </p:txBody>
        </p:sp>
        <p:sp>
          <p:nvSpPr>
            <p:cNvPr id="89" name="TextBox 88"/>
            <p:cNvSpPr txBox="1"/>
            <p:nvPr userDrawn="1"/>
          </p:nvSpPr>
          <p:spPr>
            <a:xfrm>
              <a:off x="11898039" y="-438330"/>
              <a:ext cx="639242" cy="123111"/>
            </a:xfrm>
            <a:prstGeom prst="rect">
              <a:avLst/>
            </a:prstGeom>
            <a:noFill/>
          </p:spPr>
          <p:txBody>
            <a:bodyPr wrap="square" lIns="0" tIns="0" rIns="0" bIns="0" rtlCol="0">
              <a:spAutoFit/>
            </a:bodyPr>
            <a:lstStyle/>
            <a:p>
              <a:pPr algn="l"/>
              <a:r>
                <a:rPr lang="en-GB" sz="800" dirty="0">
                  <a:solidFill>
                    <a:schemeClr val="tx1"/>
                  </a:solidFill>
                </a:rPr>
                <a:t>Right Margin</a:t>
              </a:r>
            </a:p>
          </p:txBody>
        </p:sp>
        <p:cxnSp>
          <p:nvCxnSpPr>
            <p:cNvPr id="98" name="Straight Connector 97"/>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9" name="TextBox 98"/>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dirty="0">
                  <a:solidFill>
                    <a:schemeClr val="tx1"/>
                  </a:solidFill>
                </a:rPr>
                <a:t>Middle </a:t>
              </a:r>
              <a:br>
                <a:rPr lang="en-GB" sz="800" dirty="0">
                  <a:solidFill>
                    <a:schemeClr val="tx1"/>
                  </a:solidFill>
                </a:rPr>
              </a:br>
              <a:r>
                <a:rPr lang="en-GB" sz="800" dirty="0">
                  <a:solidFill>
                    <a:schemeClr val="tx1"/>
                  </a:solidFill>
                </a:rPr>
                <a:t>0cm </a:t>
              </a:r>
            </a:p>
          </p:txBody>
        </p:sp>
        <p:sp>
          <p:nvSpPr>
            <p:cNvPr id="101" name="TextBox 100"/>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04" name="Straight Connector 103"/>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07" name="Straight Connector 106"/>
            <p:cNvCxnSpPr/>
            <p:nvPr userDrawn="1"/>
          </p:nvCxnSpPr>
          <p:spPr>
            <a:xfrm>
              <a:off x="1183611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userDrawn="1"/>
          </p:nvSpPr>
          <p:spPr>
            <a:xfrm>
              <a:off x="-747711" y="404813"/>
              <a:ext cx="438671" cy="123111"/>
            </a:xfrm>
            <a:prstGeom prst="rect">
              <a:avLst/>
            </a:prstGeom>
            <a:noFill/>
          </p:spPr>
          <p:txBody>
            <a:bodyPr wrap="square" lIns="0" tIns="0" rIns="0" bIns="0" rtlCol="0">
              <a:spAutoFit/>
            </a:bodyPr>
            <a:lstStyle/>
            <a:p>
              <a:pPr algn="r"/>
              <a:r>
                <a:rPr lang="en-GB" sz="800" dirty="0">
                  <a:solidFill>
                    <a:schemeClr val="tx1"/>
                  </a:solidFill>
                </a:rPr>
                <a:t>8.33cm</a:t>
              </a:r>
            </a:p>
          </p:txBody>
        </p:sp>
        <p:sp>
          <p:nvSpPr>
            <p:cNvPr id="110" name="TextBox 109"/>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dirty="0">
                  <a:solidFill>
                    <a:schemeClr val="tx1"/>
                  </a:solidFill>
                </a:rPr>
                <a:t>Title Top</a:t>
              </a:r>
            </a:p>
          </p:txBody>
        </p:sp>
      </p:grpSp>
      <p:sp>
        <p:nvSpPr>
          <p:cNvPr id="3" name="Footer Placeholder 2">
            <a:extLst>
              <a:ext uri="{FF2B5EF4-FFF2-40B4-BE49-F238E27FC236}">
                <a16:creationId xmlns:a16="http://schemas.microsoft.com/office/drawing/2014/main" id="{1115639F-9E76-41B0-BB57-8F8A1F600167}"/>
              </a:ext>
            </a:extLst>
          </p:cNvPr>
          <p:cNvSpPr>
            <a:spLocks noGrp="1"/>
          </p:cNvSpPr>
          <p:nvPr>
            <p:ph type="ftr" sz="quarter" idx="3"/>
          </p:nvPr>
        </p:nvSpPr>
        <p:spPr>
          <a:xfrm>
            <a:off x="3272400" y="6390000"/>
            <a:ext cx="7495200" cy="198000"/>
          </a:xfrm>
          <a:prstGeom prst="rect">
            <a:avLst/>
          </a:prstGeom>
        </p:spPr>
        <p:txBody>
          <a:bodyPr vert="horz" lIns="0" tIns="0" rIns="0" bIns="0" rtlCol="0" anchor="ctr"/>
          <a:lstStyle>
            <a:lvl1pPr algn="l">
              <a:defRPr sz="800">
                <a:solidFill>
                  <a:schemeClr val="tx1"/>
                </a:solidFill>
              </a:defRPr>
            </a:lvl1pPr>
          </a:lstStyle>
          <a:p>
            <a:endParaRPr lang="en-GB" dirty="0"/>
          </a:p>
        </p:txBody>
      </p:sp>
      <p:cxnSp>
        <p:nvCxnSpPr>
          <p:cNvPr id="33" name="Straight Connector 32">
            <a:extLst>
              <a:ext uri="{FF2B5EF4-FFF2-40B4-BE49-F238E27FC236}">
                <a16:creationId xmlns:a16="http://schemas.microsoft.com/office/drawing/2014/main" id="{BB75DB98-1BD1-4926-8750-16657B153BE4}"/>
              </a:ext>
            </a:extLst>
          </p:cNvPr>
          <p:cNvCxnSpPr>
            <a:cxnSpLocks/>
          </p:cNvCxnSpPr>
          <p:nvPr userDrawn="1"/>
        </p:nvCxnSpPr>
        <p:spPr>
          <a:xfrm>
            <a:off x="360000" y="6120000"/>
            <a:ext cx="11474161"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4" name="Graphic 33">
            <a:extLst>
              <a:ext uri="{FF2B5EF4-FFF2-40B4-BE49-F238E27FC236}">
                <a16:creationId xmlns:a16="http://schemas.microsoft.com/office/drawing/2014/main" id="{D3E635D0-BA07-4485-8050-85E8C801F86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9999" y="6390412"/>
            <a:ext cx="1080272" cy="204376"/>
          </a:xfrm>
          <a:prstGeom prst="rect">
            <a:avLst/>
          </a:prstGeom>
        </p:spPr>
      </p:pic>
    </p:spTree>
    <p:extLst>
      <p:ext uri="{BB962C8B-B14F-4D97-AF65-F5344CB8AC3E}">
        <p14:creationId xmlns:p14="http://schemas.microsoft.com/office/powerpoint/2010/main" val="797071749"/>
      </p:ext>
    </p:extLst>
  </p:cSld>
  <p:clrMap bg1="lt1" tx1="dk1" bg2="lt2" tx2="dk2" accent1="accent1" accent2="accent2" accent3="accent3" accent4="accent4" accent5="accent5" accent6="accent6" hlink="hlink" folHlink="folHlink"/>
  <p:sldLayoutIdLst>
    <p:sldLayoutId id="2147483817"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p15:clr>
            <a:srgbClr val="F26B43"/>
          </p15:clr>
        </p15:guide>
        <p15:guide id="14" pos="7453">
          <p15:clr>
            <a:srgbClr val="F26B43"/>
          </p15:clr>
        </p15:guide>
        <p15:guide id="28" orient="horz" pos="1076">
          <p15:clr>
            <a:srgbClr val="F26B43"/>
          </p15:clr>
        </p15:guide>
        <p15:guide id="29" orient="horz" pos="270">
          <p15:clr>
            <a:srgbClr val="F26B43"/>
          </p15:clr>
        </p15:guide>
        <p15:guide id="33" orient="horz" pos="3600">
          <p15:clr>
            <a:srgbClr val="F26B43"/>
          </p15:clr>
        </p15:guide>
        <p15:guide id="35" pos="228">
          <p15:clr>
            <a:srgbClr val="F26B43"/>
          </p15:clr>
        </p15:guide>
        <p15:guide id="36" pos="3840">
          <p15:clr>
            <a:srgbClr val="F26B43"/>
          </p15:clr>
        </p15:guide>
        <p15:guide id="37" pos="3782">
          <p15:clr>
            <a:srgbClr val="F26B43"/>
          </p15:clr>
        </p15:guide>
        <p15:guide id="38" pos="390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8.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1.xm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5.xml"/><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6.xml"/><Relationship Id="rId4" Type="http://schemas.openxmlformats.org/officeDocument/2006/relationships/image" Target="../media/image26.svg"/></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7.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35.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58.jpeg"/></Relationships>
</file>

<file path=ppt/slides/_rels/slide2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9.xml"/><Relationship Id="rId4" Type="http://schemas.openxmlformats.org/officeDocument/2006/relationships/image" Target="../media/image6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slideLayout" Target="../slideLayouts/slideLayout28.xml"/><Relationship Id="rId7" Type="http://schemas.openxmlformats.org/officeDocument/2006/relationships/image" Target="../media/image7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30.jpe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0.jpeg"/><Relationship Id="rId1" Type="http://schemas.openxmlformats.org/officeDocument/2006/relationships/slideLayout" Target="../slideLayouts/slideLayout28.xml"/><Relationship Id="rId5" Type="http://schemas.openxmlformats.org/officeDocument/2006/relationships/image" Target="../media/image75.png"/><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slideLayout" Target="../slideLayouts/slideLayout27.xml"/><Relationship Id="rId7" Type="http://schemas.openxmlformats.org/officeDocument/2006/relationships/image" Target="../media/image72.sv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71.png"/><Relationship Id="rId5" Type="http://schemas.openxmlformats.org/officeDocument/2006/relationships/image" Target="../media/image2.sv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8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notesSlide" Target="../notesSlides/notesSlide11.xml"/></Relationships>
</file>

<file path=ppt/slides/_rels/slide4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7.xml"/><Relationship Id="rId5" Type="http://schemas.openxmlformats.org/officeDocument/2006/relationships/image" Target="../media/image84.png"/><Relationship Id="rId4" Type="http://schemas.openxmlformats.org/officeDocument/2006/relationships/image" Target="../media/image26.svg"/></Relationships>
</file>

<file path=ppt/slides/_rels/slide43.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72.svg"/><Relationship Id="rId3" Type="http://schemas.openxmlformats.org/officeDocument/2006/relationships/slideLayout" Target="../slideLayouts/slideLayout27.xml"/><Relationship Id="rId7" Type="http://schemas.openxmlformats.org/officeDocument/2006/relationships/image" Target="../media/image86.png"/><Relationship Id="rId12" Type="http://schemas.openxmlformats.org/officeDocument/2006/relationships/image" Target="../media/image71.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85.png"/><Relationship Id="rId11" Type="http://schemas.openxmlformats.org/officeDocument/2006/relationships/image" Target="../media/image90.jpeg"/><Relationship Id="rId5" Type="http://schemas.openxmlformats.org/officeDocument/2006/relationships/image" Target="../media/image2.svg"/><Relationship Id="rId10" Type="http://schemas.openxmlformats.org/officeDocument/2006/relationships/image" Target="../media/image89.jpeg"/><Relationship Id="rId4" Type="http://schemas.openxmlformats.org/officeDocument/2006/relationships/image" Target="../media/image1.png"/><Relationship Id="rId9"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7.xml"/><Relationship Id="rId1" Type="http://schemas.openxmlformats.org/officeDocument/2006/relationships/tags" Target="../tags/tag8.xml"/><Relationship Id="rId5" Type="http://schemas.openxmlformats.org/officeDocument/2006/relationships/image" Target="../media/image18.pn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9.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holding a bowl of food&#10;&#10;Description automatically generated with low confidence">
            <a:extLst>
              <a:ext uri="{FF2B5EF4-FFF2-40B4-BE49-F238E27FC236}">
                <a16:creationId xmlns:a16="http://schemas.microsoft.com/office/drawing/2014/main" id="{FCE9ADCE-8BEB-0A84-DFF6-91903FEA19BE}"/>
              </a:ext>
            </a:extLst>
          </p:cNvPr>
          <p:cNvPicPr>
            <a:picLocks noGrp="1" noChangeAspect="1"/>
          </p:cNvPicPr>
          <p:nvPr>
            <p:ph type="pic" sz="quarter" idx="11"/>
          </p:nvPr>
        </p:nvPicPr>
        <p:blipFill rotWithShape="1">
          <a:blip r:embed="rId2"/>
          <a:srcRect t="19283" r="14530" b="8602"/>
          <a:stretch/>
        </p:blipFill>
        <p:spPr>
          <a:xfrm>
            <a:off x="0" y="0"/>
            <a:ext cx="12192000" cy="6858000"/>
          </a:xfrm>
        </p:spPr>
      </p:pic>
      <p:sp>
        <p:nvSpPr>
          <p:cNvPr id="4" name="Rectangle 3">
            <a:extLst>
              <a:ext uri="{FF2B5EF4-FFF2-40B4-BE49-F238E27FC236}">
                <a16:creationId xmlns:a16="http://schemas.microsoft.com/office/drawing/2014/main" id="{FC508B64-249E-0247-66E7-65AD8BB60985}"/>
              </a:ext>
            </a:extLst>
          </p:cNvPr>
          <p:cNvSpPr/>
          <p:nvPr/>
        </p:nvSpPr>
        <p:spPr bwMode="ltGray">
          <a:xfrm>
            <a:off x="1" y="0"/>
            <a:ext cx="6096000" cy="6858000"/>
          </a:xfrm>
          <a:prstGeom prst="rect">
            <a:avLst/>
          </a:prstGeom>
          <a:gradFill>
            <a:gsLst>
              <a:gs pos="69000">
                <a:srgbClr val="000000">
                  <a:alpha val="30000"/>
                </a:srgbClr>
              </a:gs>
              <a:gs pos="30000">
                <a:srgbClr val="000000">
                  <a:alpha val="80000"/>
                </a:srgbClr>
              </a:gs>
              <a:gs pos="99000">
                <a:srgbClr val="000000">
                  <a:alpha val="0"/>
                </a:srgb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nb-NO" sz="1600" b="0" dirty="0"/>
          </a:p>
        </p:txBody>
      </p:sp>
      <p:sp>
        <p:nvSpPr>
          <p:cNvPr id="12" name="Text Placeholder 11">
            <a:extLst>
              <a:ext uri="{FF2B5EF4-FFF2-40B4-BE49-F238E27FC236}">
                <a16:creationId xmlns:a16="http://schemas.microsoft.com/office/drawing/2014/main" id="{80B186D6-9E63-0EB8-2359-00CD9EF6A156}"/>
              </a:ext>
            </a:extLst>
          </p:cNvPr>
          <p:cNvSpPr>
            <a:spLocks noGrp="1"/>
          </p:cNvSpPr>
          <p:nvPr>
            <p:ph type="body" sz="quarter" idx="12"/>
          </p:nvPr>
        </p:nvSpPr>
        <p:spPr/>
        <p:txBody>
          <a:bodyPr/>
          <a:lstStyle/>
          <a:p>
            <a:endParaRPr lang="nb-NO" dirty="0"/>
          </a:p>
        </p:txBody>
      </p:sp>
      <p:sp>
        <p:nvSpPr>
          <p:cNvPr id="9" name="Subtitle 8">
            <a:extLst>
              <a:ext uri="{FF2B5EF4-FFF2-40B4-BE49-F238E27FC236}">
                <a16:creationId xmlns:a16="http://schemas.microsoft.com/office/drawing/2014/main" id="{474C19AD-D46F-A6EE-5672-247FCF930EF7}"/>
              </a:ext>
            </a:extLst>
          </p:cNvPr>
          <p:cNvSpPr>
            <a:spLocks noGrp="1"/>
          </p:cNvSpPr>
          <p:nvPr>
            <p:ph type="subTitle" idx="1"/>
          </p:nvPr>
        </p:nvSpPr>
        <p:spPr>
          <a:xfrm>
            <a:off x="360000" y="4543742"/>
            <a:ext cx="3520800" cy="1022400"/>
          </a:xfrm>
        </p:spPr>
        <p:txBody>
          <a:bodyPr/>
          <a:lstStyle/>
          <a:p>
            <a:r>
              <a:rPr lang="nb-NO" dirty="0"/>
              <a:t>Innsikt basert på 12 dybdeintervjuer med representanter fra segmentet “De Potensielle”.</a:t>
            </a:r>
          </a:p>
          <a:p>
            <a:r>
              <a:rPr lang="nb-NO" dirty="0"/>
              <a:t>Mars/april 2024</a:t>
            </a:r>
          </a:p>
        </p:txBody>
      </p:sp>
      <p:sp>
        <p:nvSpPr>
          <p:cNvPr id="8" name="Title 7">
            <a:extLst>
              <a:ext uri="{FF2B5EF4-FFF2-40B4-BE49-F238E27FC236}">
                <a16:creationId xmlns:a16="http://schemas.microsoft.com/office/drawing/2014/main" id="{E1764FC7-F709-4B4F-6515-8EBB0D38182B}"/>
              </a:ext>
            </a:extLst>
          </p:cNvPr>
          <p:cNvSpPr>
            <a:spLocks noGrp="1"/>
          </p:cNvSpPr>
          <p:nvPr>
            <p:ph type="ctrTitle"/>
          </p:nvPr>
        </p:nvSpPr>
        <p:spPr/>
        <p:txBody>
          <a:bodyPr/>
          <a:lstStyle/>
          <a:p>
            <a:r>
              <a:rPr lang="nb-NO" dirty="0"/>
              <a:t>Drivere og barrierer for økt konsum av frukt og grønt.</a:t>
            </a:r>
            <a:br>
              <a:rPr lang="nb-NO" dirty="0"/>
            </a:br>
            <a:br>
              <a:rPr lang="nb-NO" dirty="0"/>
            </a:br>
            <a:endParaRPr lang="nb-NO" dirty="0"/>
          </a:p>
        </p:txBody>
      </p:sp>
      <p:sp>
        <p:nvSpPr>
          <p:cNvPr id="13" name="Text Placeholder 12">
            <a:extLst>
              <a:ext uri="{FF2B5EF4-FFF2-40B4-BE49-F238E27FC236}">
                <a16:creationId xmlns:a16="http://schemas.microsoft.com/office/drawing/2014/main" id="{39856597-659A-A3DC-CB63-1150702052BE}"/>
              </a:ext>
            </a:extLst>
          </p:cNvPr>
          <p:cNvSpPr>
            <a:spLocks noGrp="1"/>
          </p:cNvSpPr>
          <p:nvPr>
            <p:ph type="body" sz="quarter" idx="13"/>
          </p:nvPr>
        </p:nvSpPr>
        <p:spPr/>
        <p:txBody>
          <a:bodyPr/>
          <a:lstStyle/>
          <a:p>
            <a:endParaRPr lang="nb-NO" dirty="0"/>
          </a:p>
        </p:txBody>
      </p:sp>
    </p:spTree>
    <p:extLst>
      <p:ext uri="{BB962C8B-B14F-4D97-AF65-F5344CB8AC3E}">
        <p14:creationId xmlns:p14="http://schemas.microsoft.com/office/powerpoint/2010/main" val="285314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59DD5-080D-8E4C-BE5B-9F26524589E1}"/>
              </a:ext>
            </a:extLst>
          </p:cNvPr>
          <p:cNvSpPr>
            <a:spLocks noGrp="1"/>
          </p:cNvSpPr>
          <p:nvPr>
            <p:ph type="title"/>
          </p:nvPr>
        </p:nvSpPr>
        <p:spPr/>
        <p:txBody>
          <a:bodyPr/>
          <a:lstStyle/>
          <a:p>
            <a:r>
              <a:rPr lang="nb-NO" sz="2400" dirty="0"/>
              <a:t>Forhold til kostholdsråd</a:t>
            </a:r>
            <a:endParaRPr lang="nb-NO" dirty="0"/>
          </a:p>
        </p:txBody>
      </p:sp>
      <p:sp>
        <p:nvSpPr>
          <p:cNvPr id="4" name="Footer Placeholder 3">
            <a:extLst>
              <a:ext uri="{FF2B5EF4-FFF2-40B4-BE49-F238E27FC236}">
                <a16:creationId xmlns:a16="http://schemas.microsoft.com/office/drawing/2014/main" id="{A1B818BD-2710-9C97-8BFD-977796863AA5}"/>
              </a:ext>
            </a:extLst>
          </p:cNvPr>
          <p:cNvSpPr>
            <a:spLocks noGrp="1"/>
          </p:cNvSpPr>
          <p:nvPr>
            <p:ph type="ftr" sz="quarter" idx="11"/>
          </p:nvPr>
        </p:nvSpPr>
        <p:spPr/>
        <p:txBody>
          <a:bodyPr/>
          <a:lstStyle/>
          <a:p>
            <a:endParaRPr lang="nb-NO" dirty="0"/>
          </a:p>
        </p:txBody>
      </p:sp>
      <p:sp>
        <p:nvSpPr>
          <p:cNvPr id="14" name="Content Placeholder 13">
            <a:extLst>
              <a:ext uri="{FF2B5EF4-FFF2-40B4-BE49-F238E27FC236}">
                <a16:creationId xmlns:a16="http://schemas.microsoft.com/office/drawing/2014/main" id="{514066C0-69F5-3FD5-D75A-82682FFDD4F4}"/>
              </a:ext>
            </a:extLst>
          </p:cNvPr>
          <p:cNvSpPr>
            <a:spLocks noGrp="1"/>
          </p:cNvSpPr>
          <p:nvPr>
            <p:ph sz="quarter" idx="13"/>
          </p:nvPr>
        </p:nvSpPr>
        <p:spPr>
          <a:xfrm>
            <a:off x="3272400" y="1454600"/>
            <a:ext cx="4961911" cy="3999600"/>
          </a:xfrm>
        </p:spPr>
        <p:txBody>
          <a:bodyPr/>
          <a:lstStyle/>
          <a:p>
            <a:r>
              <a:rPr lang="nb-NO" sz="1400" b="1" dirty="0">
                <a:cs typeface="Kantar Brown Cyr TT Light" panose="020B0404020101010102" pitchFamily="34" charset="0"/>
              </a:rPr>
              <a:t>Varierende kjennskap til, og interesse for, kostholdsrådene, men høy tillit til dem.</a:t>
            </a:r>
            <a:endParaRPr lang="nb-NO" sz="900" b="1" dirty="0">
              <a:cs typeface="Kantar Brown Cyr TT Light" panose="020B0404020101010102" pitchFamily="34" charset="0"/>
            </a:endParaRPr>
          </a:p>
          <a:p>
            <a:pPr lvl="1">
              <a:spcBef>
                <a:spcPts val="1200"/>
              </a:spcBef>
              <a:buSzPct val="100000"/>
            </a:pPr>
            <a:r>
              <a:rPr lang="nb-NO" sz="1400" dirty="0">
                <a:effectLst/>
                <a:ea typeface="DengXian" panose="02010600030101010101" pitchFamily="2" charset="-122"/>
                <a:cs typeface="Times New Roman" panose="02020603050405020304" pitchFamily="18" charset="0"/>
              </a:rPr>
              <a:t>Har generelt stor tillit til offentlig informasjon.</a:t>
            </a:r>
          </a:p>
          <a:p>
            <a:pPr lvl="1">
              <a:spcBef>
                <a:spcPts val="1200"/>
              </a:spcBef>
              <a:buSzPct val="100000"/>
            </a:pPr>
            <a:r>
              <a:rPr lang="nb-NO" sz="1400" dirty="0">
                <a:ea typeface="DengXian" panose="02010600030101010101" pitchFamily="2" charset="-122"/>
                <a:cs typeface="Times New Roman" panose="02020603050405020304" pitchFamily="18" charset="0"/>
              </a:rPr>
              <a:t>Flere av deltakerne blir usikre på hva som faktisk menes med «kostholdsrådene», men virker å ha en god forståelse for hva som er de overordnede anbefalingene, uten at de nødvendigvis vet anbefalt mengde.</a:t>
            </a:r>
          </a:p>
          <a:p>
            <a:pPr lvl="1">
              <a:spcBef>
                <a:spcPts val="1200"/>
              </a:spcBef>
              <a:buSzPct val="100000"/>
            </a:pPr>
            <a:r>
              <a:rPr lang="nb-NO" sz="1400" dirty="0">
                <a:effectLst/>
                <a:ea typeface="DengXian" panose="02010600030101010101" pitchFamily="2" charset="-122"/>
                <a:cs typeface="Times New Roman" panose="02020603050405020304" pitchFamily="18" charset="0"/>
              </a:rPr>
              <a:t>«Fe</a:t>
            </a:r>
            <a:r>
              <a:rPr lang="nb-NO" sz="1400" dirty="0">
                <a:ea typeface="DengXian" panose="02010600030101010101" pitchFamily="2" charset="-122"/>
                <a:cs typeface="Times New Roman" panose="02020603050405020304" pitchFamily="18" charset="0"/>
              </a:rPr>
              <a:t>m om dagen» innen frukt og grønt har alle et forhold til, men ikke alle nevner dette uhjulpet som en del av kostholdsrådene. Flere er også usikre på hva dette i praksis betyr.</a:t>
            </a:r>
          </a:p>
          <a:p>
            <a:pPr marL="0" lvl="1" indent="0">
              <a:spcBef>
                <a:spcPts val="1200"/>
              </a:spcBef>
              <a:buSzPct val="100000"/>
              <a:buNone/>
            </a:pPr>
            <a:r>
              <a:rPr lang="nb-NO" sz="1400" b="1" dirty="0">
                <a:effectLst/>
                <a:ea typeface="DengXian" panose="02010600030101010101" pitchFamily="2" charset="-122"/>
                <a:cs typeface="Times New Roman" panose="02020603050405020304" pitchFamily="18" charset="0"/>
              </a:rPr>
              <a:t>Endring til «8 om dagen»</a:t>
            </a:r>
          </a:p>
          <a:p>
            <a:pPr lvl="1">
              <a:spcBef>
                <a:spcPts val="1200"/>
              </a:spcBef>
              <a:buSzPct val="100000"/>
            </a:pPr>
            <a:r>
              <a:rPr lang="nb-NO" sz="1400" dirty="0">
                <a:ea typeface="DengXian" panose="02010600030101010101" pitchFamily="2" charset="-122"/>
                <a:cs typeface="Times New Roman" panose="02020603050405020304" pitchFamily="18" charset="0"/>
              </a:rPr>
              <a:t>Ingen av deltakerne har kjennskap til at kostholdsrådene skal revideres eller har hørt om «8 om dagen».</a:t>
            </a:r>
          </a:p>
          <a:p>
            <a:pPr lvl="1">
              <a:spcBef>
                <a:spcPts val="1200"/>
              </a:spcBef>
              <a:buSzPct val="100000"/>
            </a:pPr>
            <a:r>
              <a:rPr lang="nb-NO" sz="1400" dirty="0">
                <a:ea typeface="DengXian" panose="02010600030101010101" pitchFamily="2" charset="-122"/>
                <a:cs typeface="Times New Roman" panose="02020603050405020304" pitchFamily="18" charset="0"/>
              </a:rPr>
              <a:t>Mottakelsen av dette er ganske nøytral. De sier at de tviler på at det vil føre til en endring hos dem selv og lurer på om det vil det hos andre.</a:t>
            </a:r>
          </a:p>
          <a:p>
            <a:pPr lvl="1">
              <a:spcBef>
                <a:spcPts val="1200"/>
              </a:spcBef>
              <a:buSzPct val="100000"/>
            </a:pPr>
            <a:endParaRPr lang="nb-NO" sz="1400" dirty="0">
              <a:ea typeface="DengXian" panose="02010600030101010101" pitchFamily="2" charset="-122"/>
              <a:cs typeface="Times New Roman" panose="02020603050405020304" pitchFamily="18" charset="0"/>
            </a:endParaRPr>
          </a:p>
          <a:p>
            <a:pPr lvl="1">
              <a:spcBef>
                <a:spcPts val="1200"/>
              </a:spcBef>
              <a:buSzPct val="100000"/>
            </a:pPr>
            <a:endParaRPr lang="nb-NO" sz="1400" dirty="0">
              <a:ea typeface="DengXian" panose="02010600030101010101" pitchFamily="2" charset="-122"/>
              <a:cs typeface="Times New Roman" panose="02020603050405020304" pitchFamily="18" charset="0"/>
            </a:endParaRPr>
          </a:p>
          <a:p>
            <a:pPr marL="0" lvl="1" indent="0">
              <a:spcBef>
                <a:spcPts val="1200"/>
              </a:spcBef>
              <a:buSzPct val="100000"/>
              <a:buNone/>
            </a:pPr>
            <a:endParaRPr lang="nb-NO" sz="1400" dirty="0">
              <a:effectLst/>
              <a:ea typeface="DengXian" panose="02010600030101010101" pitchFamily="2" charset="-122"/>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266DCE32-0393-72E9-6EF1-C2979E442B7E}"/>
              </a:ext>
            </a:extLst>
          </p:cNvPr>
          <p:cNvCxnSpPr>
            <a:cxnSpLocks/>
          </p:cNvCxnSpPr>
          <p:nvPr/>
        </p:nvCxnSpPr>
        <p:spPr>
          <a:xfrm flipV="1">
            <a:off x="3051606" y="1450975"/>
            <a:ext cx="0" cy="4006850"/>
          </a:xfrm>
          <a:prstGeom prst="line">
            <a:avLst/>
          </a:prstGeom>
          <a:ln w="38100">
            <a:solidFill>
              <a:srgbClr val="FCBC58"/>
            </a:solidFill>
            <a:tailEnd type="none"/>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484D637C-2DA3-F3D5-C71E-9054EE7C8C4E}"/>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3437" t="24088" r="35921" b="55550"/>
          <a:stretch/>
        </p:blipFill>
        <p:spPr>
          <a:xfrm rot="10800000">
            <a:off x="8714303" y="1252633"/>
            <a:ext cx="469900" cy="393700"/>
          </a:xfrm>
          <a:prstGeom prst="rect">
            <a:avLst/>
          </a:prstGeom>
        </p:spPr>
      </p:pic>
      <p:sp>
        <p:nvSpPr>
          <p:cNvPr id="26" name="TextBox 25">
            <a:extLst>
              <a:ext uri="{FF2B5EF4-FFF2-40B4-BE49-F238E27FC236}">
                <a16:creationId xmlns:a16="http://schemas.microsoft.com/office/drawing/2014/main" id="{A4246E9A-A8A3-13D6-C8BC-B29C010F3B2D}"/>
              </a:ext>
            </a:extLst>
          </p:cNvPr>
          <p:cNvSpPr txBox="1"/>
          <p:nvPr/>
        </p:nvSpPr>
        <p:spPr>
          <a:xfrm>
            <a:off x="8693253" y="1587218"/>
            <a:ext cx="3133622" cy="1600438"/>
          </a:xfrm>
          <a:prstGeom prst="rect">
            <a:avLst/>
          </a:prstGeom>
          <a:noFill/>
        </p:spPr>
        <p:txBody>
          <a:bodyPr wrap="square">
            <a:spAutoFit/>
          </a:bodyPr>
          <a:lstStyle/>
          <a:p>
            <a:r>
              <a:rPr lang="nb-NO" sz="1400" i="1" dirty="0">
                <a:ea typeface="DengXian" panose="02010600030101010101" pitchFamily="2" charset="-122"/>
                <a:cs typeface="Times New Roman" panose="02020603050405020304" pitchFamily="18" charset="0"/>
              </a:rPr>
              <a:t>For 10 år siden synes jeg det var fyldig stort fokus på dette med frukt og grønt. Er ikke like eksponert for det nå. Føler ikke det sies like mye som før om hvorfor man bør spise det, mest hva man bør droppe. </a:t>
            </a:r>
          </a:p>
          <a:p>
            <a:r>
              <a:rPr lang="nb-NO" sz="1400" dirty="0">
                <a:ea typeface="DengXian" panose="02010600030101010101" pitchFamily="2" charset="-122"/>
                <a:cs typeface="Times New Roman" panose="02020603050405020304" pitchFamily="18" charset="0"/>
              </a:rPr>
              <a:t>- Kvinne, 33 år.</a:t>
            </a:r>
          </a:p>
        </p:txBody>
      </p:sp>
      <p:pic>
        <p:nvPicPr>
          <p:cNvPr id="27" name="Graphic 26">
            <a:extLst>
              <a:ext uri="{FF2B5EF4-FFF2-40B4-BE49-F238E27FC236}">
                <a16:creationId xmlns:a16="http://schemas.microsoft.com/office/drawing/2014/main" id="{1BAD7D96-F7E0-AB03-1814-ADA67E7926A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3437" t="24088" r="35921" b="55550"/>
          <a:stretch/>
        </p:blipFill>
        <p:spPr>
          <a:xfrm rot="10800000">
            <a:off x="8714303" y="3361527"/>
            <a:ext cx="469900" cy="393700"/>
          </a:xfrm>
          <a:prstGeom prst="rect">
            <a:avLst/>
          </a:prstGeom>
        </p:spPr>
      </p:pic>
      <p:sp>
        <p:nvSpPr>
          <p:cNvPr id="28" name="TextBox 27">
            <a:extLst>
              <a:ext uri="{FF2B5EF4-FFF2-40B4-BE49-F238E27FC236}">
                <a16:creationId xmlns:a16="http://schemas.microsoft.com/office/drawing/2014/main" id="{69C7E18F-A5C0-7FD7-15F2-89148CBB5778}"/>
              </a:ext>
            </a:extLst>
          </p:cNvPr>
          <p:cNvSpPr txBox="1"/>
          <p:nvPr/>
        </p:nvSpPr>
        <p:spPr>
          <a:xfrm>
            <a:off x="8693253" y="3696112"/>
            <a:ext cx="3133622" cy="954107"/>
          </a:xfrm>
          <a:prstGeom prst="rect">
            <a:avLst/>
          </a:prstGeom>
          <a:noFill/>
        </p:spPr>
        <p:txBody>
          <a:bodyPr wrap="square">
            <a:spAutoFit/>
          </a:bodyPr>
          <a:lstStyle/>
          <a:p>
            <a:r>
              <a:rPr lang="nb-NO" sz="1400" b="0" i="1" dirty="0">
                <a:solidFill>
                  <a:srgbClr val="000000"/>
                </a:solidFill>
                <a:effectLst/>
                <a:latin typeface="+mj-lt"/>
              </a:rPr>
              <a:t>«8 om dagen» begynner å høres litt mye ut. Jeg har jo ikke gjort en spesiell innsats for å klare 5… </a:t>
            </a:r>
          </a:p>
          <a:p>
            <a:r>
              <a:rPr lang="nb-NO" sz="1400" b="0" i="1" dirty="0">
                <a:solidFill>
                  <a:srgbClr val="000000"/>
                </a:solidFill>
                <a:effectLst/>
                <a:latin typeface="+mj-lt"/>
              </a:rPr>
              <a:t>- </a:t>
            </a:r>
            <a:r>
              <a:rPr lang="nb-NO" sz="1400" dirty="0">
                <a:ea typeface="DengXian" panose="02010600030101010101" pitchFamily="2" charset="-122"/>
                <a:cs typeface="Times New Roman" panose="02020603050405020304" pitchFamily="18" charset="0"/>
              </a:rPr>
              <a:t>Mann, 44 år.</a:t>
            </a:r>
          </a:p>
        </p:txBody>
      </p:sp>
      <p:pic>
        <p:nvPicPr>
          <p:cNvPr id="29" name="Graphic 28">
            <a:extLst>
              <a:ext uri="{FF2B5EF4-FFF2-40B4-BE49-F238E27FC236}">
                <a16:creationId xmlns:a16="http://schemas.microsoft.com/office/drawing/2014/main" id="{BE873EEA-55E9-0245-BFF2-FCB7477F4B0E}"/>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3437" t="24088" r="35921" b="55550"/>
          <a:stretch/>
        </p:blipFill>
        <p:spPr>
          <a:xfrm rot="10800000">
            <a:off x="8714303" y="4824091"/>
            <a:ext cx="469900" cy="393700"/>
          </a:xfrm>
          <a:prstGeom prst="rect">
            <a:avLst/>
          </a:prstGeom>
        </p:spPr>
      </p:pic>
      <p:sp>
        <p:nvSpPr>
          <p:cNvPr id="30" name="TextBox 29">
            <a:extLst>
              <a:ext uri="{FF2B5EF4-FFF2-40B4-BE49-F238E27FC236}">
                <a16:creationId xmlns:a16="http://schemas.microsoft.com/office/drawing/2014/main" id="{72E4391E-CCF2-3F9D-D953-C89805866DEE}"/>
              </a:ext>
            </a:extLst>
          </p:cNvPr>
          <p:cNvSpPr txBox="1"/>
          <p:nvPr/>
        </p:nvSpPr>
        <p:spPr>
          <a:xfrm>
            <a:off x="8693253" y="5158676"/>
            <a:ext cx="3133622" cy="738664"/>
          </a:xfrm>
          <a:prstGeom prst="rect">
            <a:avLst/>
          </a:prstGeom>
          <a:noFill/>
        </p:spPr>
        <p:txBody>
          <a:bodyPr wrap="square">
            <a:spAutoFit/>
          </a:bodyPr>
          <a:lstStyle/>
          <a:p>
            <a:r>
              <a:rPr lang="nb-NO" sz="1400" i="1" dirty="0">
                <a:solidFill>
                  <a:srgbClr val="000000"/>
                </a:solidFill>
                <a:latin typeface="+mj-lt"/>
              </a:rPr>
              <a:t>Det provoserer meg ikke at det skal økes, men jeg vet ikke om det kommer til å endre så mye?</a:t>
            </a:r>
            <a:endParaRPr lang="nb-NO" sz="1400" b="0" i="1" dirty="0">
              <a:solidFill>
                <a:srgbClr val="000000"/>
              </a:solidFill>
              <a:effectLst/>
              <a:latin typeface="+mj-lt"/>
            </a:endParaRPr>
          </a:p>
        </p:txBody>
      </p:sp>
      <p:pic>
        <p:nvPicPr>
          <p:cNvPr id="6" name="Picture 5">
            <a:extLst>
              <a:ext uri="{FF2B5EF4-FFF2-40B4-BE49-F238E27FC236}">
                <a16:creationId xmlns:a16="http://schemas.microsoft.com/office/drawing/2014/main" id="{A5F83AF5-366C-9046-2433-F871FA0AA1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1060" y="1876421"/>
            <a:ext cx="2816312" cy="2956726"/>
          </a:xfrm>
          <a:prstGeom prst="rect">
            <a:avLst/>
          </a:prstGeom>
        </p:spPr>
      </p:pic>
      <p:sp>
        <p:nvSpPr>
          <p:cNvPr id="7" name="Slide Number Placeholder 6">
            <a:extLst>
              <a:ext uri="{FF2B5EF4-FFF2-40B4-BE49-F238E27FC236}">
                <a16:creationId xmlns:a16="http://schemas.microsoft.com/office/drawing/2014/main" id="{6295C8BB-DAA2-76B9-32B3-3CD007321DE6}"/>
              </a:ext>
            </a:extLst>
          </p:cNvPr>
          <p:cNvSpPr>
            <a:spLocks noGrp="1"/>
          </p:cNvSpPr>
          <p:nvPr>
            <p:ph type="sldNum" sz="quarter" idx="10"/>
          </p:nvPr>
        </p:nvSpPr>
        <p:spPr/>
        <p:txBody>
          <a:bodyPr/>
          <a:lstStyle/>
          <a:p>
            <a:fld id="{4034BEE3-566C-4068-A777-C3A4762E861B}" type="slidenum">
              <a:rPr lang="en-GB" smtClean="0"/>
              <a:pPr/>
              <a:t>10</a:t>
            </a:fld>
            <a:endParaRPr lang="en-GB" dirty="0"/>
          </a:p>
        </p:txBody>
      </p:sp>
    </p:spTree>
    <p:extLst>
      <p:ext uri="{BB962C8B-B14F-4D97-AF65-F5344CB8AC3E}">
        <p14:creationId xmlns:p14="http://schemas.microsoft.com/office/powerpoint/2010/main" val="163857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person and a child preparing food&#10;&#10;Description automatically generated with medium confidence">
            <a:extLst>
              <a:ext uri="{FF2B5EF4-FFF2-40B4-BE49-F238E27FC236}">
                <a16:creationId xmlns:a16="http://schemas.microsoft.com/office/drawing/2014/main" id="{8215ABC6-81BA-8A25-6474-783D2C5394B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4719" b="10185"/>
          <a:stretch/>
        </p:blipFill>
        <p:spPr>
          <a:xfrm>
            <a:off x="8118477" y="3980767"/>
            <a:ext cx="3669615" cy="2085974"/>
          </a:xfrm>
          <a:prstGeom prst="rect">
            <a:avLst/>
          </a:prstGeom>
        </p:spPr>
      </p:pic>
      <p:pic>
        <p:nvPicPr>
          <p:cNvPr id="17" name="Picture 16" descr="A picture containing person, indoor&#10;&#10;Description automatically generated">
            <a:extLst>
              <a:ext uri="{FF2B5EF4-FFF2-40B4-BE49-F238E27FC236}">
                <a16:creationId xmlns:a16="http://schemas.microsoft.com/office/drawing/2014/main" id="{2FC4C87C-B89D-EB87-A306-B0C706ACF7A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8331" b="6298"/>
          <a:stretch/>
        </p:blipFill>
        <p:spPr>
          <a:xfrm>
            <a:off x="4259026" y="3980767"/>
            <a:ext cx="3668820" cy="2085975"/>
          </a:xfrm>
          <a:prstGeom prst="rect">
            <a:avLst/>
          </a:prstGeom>
        </p:spPr>
      </p:pic>
      <p:sp>
        <p:nvSpPr>
          <p:cNvPr id="3" name="Title 2"/>
          <p:cNvSpPr>
            <a:spLocks noGrp="1"/>
          </p:cNvSpPr>
          <p:nvPr>
            <p:ph type="title"/>
          </p:nvPr>
        </p:nvSpPr>
        <p:spPr/>
        <p:txBody>
          <a:bodyPr/>
          <a:lstStyle/>
          <a:p>
            <a:r>
              <a:rPr lang="nb-NO" dirty="0"/>
              <a:t>Å få barn bidrar til å endre vaner</a:t>
            </a:r>
            <a:endParaRPr lang="en-GB" dirty="0"/>
          </a:p>
        </p:txBody>
      </p:sp>
      <p:sp>
        <p:nvSpPr>
          <p:cNvPr id="5" name="Footer Placeholder 4">
            <a:extLst>
              <a:ext uri="{FF2B5EF4-FFF2-40B4-BE49-F238E27FC236}">
                <a16:creationId xmlns:a16="http://schemas.microsoft.com/office/drawing/2014/main" id="{B368BC4D-A48F-433F-9BAC-E0088CDC51BB}"/>
              </a:ext>
            </a:extLst>
          </p:cNvPr>
          <p:cNvSpPr>
            <a:spLocks noGrp="1"/>
          </p:cNvSpPr>
          <p:nvPr>
            <p:ph type="ftr" sz="quarter" idx="11"/>
          </p:nvPr>
        </p:nvSpPr>
        <p:spPr/>
        <p:txBody>
          <a:bodyPr/>
          <a:lstStyle/>
          <a:p>
            <a:endParaRPr lang="en-GB"/>
          </a:p>
        </p:txBody>
      </p:sp>
      <p:sp>
        <p:nvSpPr>
          <p:cNvPr id="9" name="Text Placeholder 8">
            <a:extLst>
              <a:ext uri="{FF2B5EF4-FFF2-40B4-BE49-F238E27FC236}">
                <a16:creationId xmlns:a16="http://schemas.microsoft.com/office/drawing/2014/main" id="{7146ADDB-42C9-472F-BB92-2B194583A1BE}"/>
              </a:ext>
            </a:extLst>
          </p:cNvPr>
          <p:cNvSpPr>
            <a:spLocks noGrp="1"/>
          </p:cNvSpPr>
          <p:nvPr>
            <p:ph type="body" sz="quarter" idx="14"/>
          </p:nvPr>
        </p:nvSpPr>
        <p:spPr/>
        <p:txBody>
          <a:bodyPr/>
          <a:lstStyle/>
          <a:p>
            <a:r>
              <a:rPr lang="nb-NO" sz="1600" dirty="0">
                <a:cs typeface="Kantar Brown Cyr Light" panose="020B0404020101010102" pitchFamily="34" charset="0"/>
              </a:rPr>
              <a:t>Matinnkjøp og middager planlegges i mye større grad enn tidligere.</a:t>
            </a:r>
            <a:endParaRPr lang="en-NZ" dirty="0"/>
          </a:p>
        </p:txBody>
      </p:sp>
      <p:sp>
        <p:nvSpPr>
          <p:cNvPr id="4" name="Content Placeholder 3">
            <a:extLst>
              <a:ext uri="{FF2B5EF4-FFF2-40B4-BE49-F238E27FC236}">
                <a16:creationId xmlns:a16="http://schemas.microsoft.com/office/drawing/2014/main" id="{9EA9F451-99F5-4BC5-9D62-FE2D2EEECCD1}"/>
              </a:ext>
            </a:extLst>
          </p:cNvPr>
          <p:cNvSpPr>
            <a:spLocks noGrp="1"/>
          </p:cNvSpPr>
          <p:nvPr>
            <p:ph sz="quarter" idx="15"/>
          </p:nvPr>
        </p:nvSpPr>
        <p:spPr>
          <a:xfrm>
            <a:off x="4257619" y="2602863"/>
            <a:ext cx="3672000" cy="3116900"/>
          </a:xfrm>
        </p:spPr>
        <p:txBody>
          <a:bodyPr/>
          <a:lstStyle/>
          <a:p>
            <a:pPr>
              <a:spcBef>
                <a:spcPts val="600"/>
              </a:spcBef>
            </a:pPr>
            <a:r>
              <a:rPr lang="nb-NO" sz="1400" dirty="0">
                <a:cs typeface="Kantar Brown Cyr Light" panose="020B0404020101010102" pitchFamily="34" charset="0"/>
              </a:rPr>
              <a:t>Mindre tid, mer behov for effektivitet på morgener, ettermiddager og selve handleturene (og behov for alltid å ha noen typer varer hjemme til </a:t>
            </a:r>
            <a:r>
              <a:rPr lang="nb-NO" sz="1400" dirty="0" err="1">
                <a:cs typeface="Kantar Brown Cyr Light" panose="020B0404020101010102" pitchFamily="34" charset="0"/>
              </a:rPr>
              <a:t>f.eks</a:t>
            </a:r>
            <a:r>
              <a:rPr lang="nb-NO" sz="1400" dirty="0">
                <a:cs typeface="Kantar Brown Cyr Light" panose="020B0404020101010102" pitchFamily="34" charset="0"/>
              </a:rPr>
              <a:t> matpakkene) gjør at det planlegges mer enn før. Dette resulterer for de fleste til færre turer i butikken.</a:t>
            </a:r>
          </a:p>
          <a:p>
            <a:endParaRPr lang="en-GB" sz="1400" dirty="0"/>
          </a:p>
          <a:p>
            <a:endParaRPr lang="en-NZ" sz="1400" dirty="0"/>
          </a:p>
        </p:txBody>
      </p:sp>
      <p:sp>
        <p:nvSpPr>
          <p:cNvPr id="10" name="Text Placeholder 9">
            <a:extLst>
              <a:ext uri="{FF2B5EF4-FFF2-40B4-BE49-F238E27FC236}">
                <a16:creationId xmlns:a16="http://schemas.microsoft.com/office/drawing/2014/main" id="{6B67F976-8446-428F-9528-6A61B36A90D0}"/>
              </a:ext>
            </a:extLst>
          </p:cNvPr>
          <p:cNvSpPr>
            <a:spLocks noGrp="1"/>
          </p:cNvSpPr>
          <p:nvPr>
            <p:ph type="body" sz="quarter" idx="16"/>
          </p:nvPr>
        </p:nvSpPr>
        <p:spPr>
          <a:xfrm>
            <a:off x="8153285" y="1710000"/>
            <a:ext cx="3806485" cy="604838"/>
          </a:xfrm>
        </p:spPr>
        <p:txBody>
          <a:bodyPr/>
          <a:lstStyle/>
          <a:p>
            <a:pPr>
              <a:spcBef>
                <a:spcPts val="600"/>
              </a:spcBef>
            </a:pPr>
            <a:r>
              <a:rPr lang="nb-NO" sz="1600" b="1" dirty="0">
                <a:cs typeface="Kantar Brown Cyr Light" panose="020B0404020101010102" pitchFamily="34" charset="0"/>
              </a:rPr>
              <a:t>Tilrettelegging for barn påvirker de voksnes konsu</a:t>
            </a:r>
            <a:r>
              <a:rPr lang="nb-NO" dirty="0">
                <a:cs typeface="Kantar Brown Cyr Light" panose="020B0404020101010102" pitchFamily="34" charset="0"/>
              </a:rPr>
              <a:t>m av frukt og grønt.</a:t>
            </a:r>
            <a:endParaRPr lang="nb-NO" sz="1600" b="1" dirty="0">
              <a:cs typeface="Kantar Brown Cyr Light" panose="020B0404020101010102" pitchFamily="34" charset="0"/>
            </a:endParaRPr>
          </a:p>
        </p:txBody>
      </p:sp>
      <p:sp>
        <p:nvSpPr>
          <p:cNvPr id="13" name="Content Placeholder 12">
            <a:extLst>
              <a:ext uri="{FF2B5EF4-FFF2-40B4-BE49-F238E27FC236}">
                <a16:creationId xmlns:a16="http://schemas.microsoft.com/office/drawing/2014/main" id="{4ADF2919-8423-4B0D-BF43-BE4CC13AEFC3}"/>
              </a:ext>
            </a:extLst>
          </p:cNvPr>
          <p:cNvSpPr>
            <a:spLocks noGrp="1"/>
          </p:cNvSpPr>
          <p:nvPr>
            <p:ph sz="quarter" idx="17"/>
          </p:nvPr>
        </p:nvSpPr>
        <p:spPr>
          <a:xfrm>
            <a:off x="8154874" y="2602862"/>
            <a:ext cx="3672000" cy="3117537"/>
          </a:xfrm>
        </p:spPr>
        <p:txBody>
          <a:bodyPr/>
          <a:lstStyle/>
          <a:p>
            <a:pPr>
              <a:spcBef>
                <a:spcPts val="600"/>
              </a:spcBef>
            </a:pPr>
            <a:r>
              <a:rPr lang="nb-NO" sz="1400" dirty="0">
                <a:cs typeface="Kantar Brown Cyr Light" panose="020B0404020101010102" pitchFamily="34" charset="0"/>
              </a:rPr>
              <a:t>Deltakerne opplever at de som regel alltid har noe frukt og grønt hjemme (spesielt frukt), og denne tilgjengeligheten, kombinert med at frukten ofte serveres oppskåret, gjør at konsumet av frukt har økt – også for dem selv.</a:t>
            </a:r>
          </a:p>
          <a:p>
            <a:endParaRPr lang="en-NZ" sz="1800" dirty="0"/>
          </a:p>
        </p:txBody>
      </p:sp>
      <p:cxnSp>
        <p:nvCxnSpPr>
          <p:cNvPr id="20" name="Straight Connector 19">
            <a:extLst>
              <a:ext uri="{FF2B5EF4-FFF2-40B4-BE49-F238E27FC236}">
                <a16:creationId xmlns:a16="http://schemas.microsoft.com/office/drawing/2014/main" id="{31927AA2-AFD1-2558-BACD-F35F3C951667}"/>
              </a:ext>
            </a:extLst>
          </p:cNvPr>
          <p:cNvCxnSpPr>
            <a:cxnSpLocks/>
          </p:cNvCxnSpPr>
          <p:nvPr/>
        </p:nvCxnSpPr>
        <p:spPr>
          <a:xfrm>
            <a:off x="4255382" y="2407342"/>
            <a:ext cx="3600000" cy="0"/>
          </a:xfrm>
          <a:prstGeom prst="line">
            <a:avLst/>
          </a:prstGeom>
          <a:ln w="38100">
            <a:solidFill>
              <a:srgbClr val="F9A807"/>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880FB00-8E4A-AA05-58E5-B2BA1A2F2184}"/>
              </a:ext>
            </a:extLst>
          </p:cNvPr>
          <p:cNvCxnSpPr>
            <a:cxnSpLocks/>
          </p:cNvCxnSpPr>
          <p:nvPr/>
        </p:nvCxnSpPr>
        <p:spPr>
          <a:xfrm>
            <a:off x="8153285" y="2407342"/>
            <a:ext cx="3600000" cy="0"/>
          </a:xfrm>
          <a:prstGeom prst="line">
            <a:avLst/>
          </a:prstGeom>
          <a:ln w="38100">
            <a:solidFill>
              <a:srgbClr val="F9A807"/>
            </a:solidFill>
            <a:tailEnd type="none"/>
          </a:ln>
        </p:spPr>
        <p:style>
          <a:lnRef idx="1">
            <a:schemeClr val="accent1"/>
          </a:lnRef>
          <a:fillRef idx="0">
            <a:schemeClr val="accent1"/>
          </a:fillRef>
          <a:effectRef idx="0">
            <a:schemeClr val="accent1"/>
          </a:effectRef>
          <a:fontRef idx="minor">
            <a:schemeClr val="tx1"/>
          </a:fontRef>
        </p:style>
      </p:cxnSp>
      <p:sp>
        <p:nvSpPr>
          <p:cNvPr id="11" name="Content Placeholder 10">
            <a:extLst>
              <a:ext uri="{FF2B5EF4-FFF2-40B4-BE49-F238E27FC236}">
                <a16:creationId xmlns:a16="http://schemas.microsoft.com/office/drawing/2014/main" id="{6A71FA04-D98F-0D40-BFC1-54F8CDB6CB9C}"/>
              </a:ext>
            </a:extLst>
          </p:cNvPr>
          <p:cNvSpPr>
            <a:spLocks noGrp="1"/>
          </p:cNvSpPr>
          <p:nvPr>
            <p:ph sz="quarter" idx="13"/>
          </p:nvPr>
        </p:nvSpPr>
        <p:spPr>
          <a:xfrm>
            <a:off x="359999" y="2038492"/>
            <a:ext cx="3316287" cy="3344400"/>
          </a:xfrm>
        </p:spPr>
        <p:txBody>
          <a:bodyPr/>
          <a:lstStyle/>
          <a:p>
            <a:r>
              <a:rPr lang="nb-NO" sz="1800" b="1" dirty="0">
                <a:cs typeface="Kantar Brown Cyr TT Light" panose="020B0404020101010102" pitchFamily="34" charset="0"/>
              </a:rPr>
              <a:t>Selv om enkelte av deltakerne hadde interesse for å lage mat før de fikk barn, sier flere at de har endret matvanene sine etter at de fikk barn, også med tanke på eget konsum av frukt og grønt. </a:t>
            </a:r>
            <a:endParaRPr lang="en-GB" sz="1800" b="1" dirty="0"/>
          </a:p>
        </p:txBody>
      </p:sp>
      <p:sp>
        <p:nvSpPr>
          <p:cNvPr id="6" name="Slide Number Placeholder 5">
            <a:extLst>
              <a:ext uri="{FF2B5EF4-FFF2-40B4-BE49-F238E27FC236}">
                <a16:creationId xmlns:a16="http://schemas.microsoft.com/office/drawing/2014/main" id="{5FD6BB3D-5997-3AC1-96A9-F51D25AC62EB}"/>
              </a:ext>
            </a:extLst>
          </p:cNvPr>
          <p:cNvSpPr>
            <a:spLocks noGrp="1"/>
          </p:cNvSpPr>
          <p:nvPr>
            <p:ph type="sldNum" sz="quarter" idx="10"/>
          </p:nvPr>
        </p:nvSpPr>
        <p:spPr/>
        <p:txBody>
          <a:bodyPr/>
          <a:lstStyle/>
          <a:p>
            <a:fld id="{4034BEE3-566C-4068-A777-C3A4762E861B}" type="slidenum">
              <a:rPr lang="en-GB" smtClean="0"/>
              <a:pPr/>
              <a:t>11</a:t>
            </a:fld>
            <a:endParaRPr lang="en-GB" dirty="0"/>
          </a:p>
        </p:txBody>
      </p:sp>
    </p:spTree>
    <p:extLst>
      <p:ext uri="{BB962C8B-B14F-4D97-AF65-F5344CB8AC3E}">
        <p14:creationId xmlns:p14="http://schemas.microsoft.com/office/powerpoint/2010/main" val="288180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a:t>Matvaner</a:t>
            </a:r>
          </a:p>
        </p:txBody>
      </p:sp>
      <p:sp>
        <p:nvSpPr>
          <p:cNvPr id="5" name="Footer Placeholder 4">
            <a:extLst>
              <a:ext uri="{FF2B5EF4-FFF2-40B4-BE49-F238E27FC236}">
                <a16:creationId xmlns:a16="http://schemas.microsoft.com/office/drawing/2014/main" id="{B368BC4D-A48F-433F-9BAC-E0088CDC51BB}"/>
              </a:ext>
            </a:extLst>
          </p:cNvPr>
          <p:cNvSpPr>
            <a:spLocks noGrp="1"/>
          </p:cNvSpPr>
          <p:nvPr>
            <p:ph type="ftr" sz="quarter" idx="11"/>
          </p:nvPr>
        </p:nvSpPr>
        <p:spPr/>
        <p:txBody>
          <a:bodyPr/>
          <a:lstStyle/>
          <a:p>
            <a:endParaRPr lang="nb-NO"/>
          </a:p>
        </p:txBody>
      </p:sp>
      <p:sp>
        <p:nvSpPr>
          <p:cNvPr id="6" name="Content Placeholder 5">
            <a:extLst>
              <a:ext uri="{FF2B5EF4-FFF2-40B4-BE49-F238E27FC236}">
                <a16:creationId xmlns:a16="http://schemas.microsoft.com/office/drawing/2014/main" id="{24C780A6-8EE9-4A91-9156-6677DF147749}"/>
              </a:ext>
            </a:extLst>
          </p:cNvPr>
          <p:cNvSpPr>
            <a:spLocks noGrp="1"/>
          </p:cNvSpPr>
          <p:nvPr>
            <p:ph type="body" sz="quarter" idx="12"/>
          </p:nvPr>
        </p:nvSpPr>
        <p:spPr/>
        <p:txBody>
          <a:bodyPr/>
          <a:lstStyle/>
          <a:p>
            <a:r>
              <a:rPr lang="nb-NO"/>
              <a:t>Hva er viktig ved matvanene deres?</a:t>
            </a:r>
          </a:p>
        </p:txBody>
      </p:sp>
      <p:sp>
        <p:nvSpPr>
          <p:cNvPr id="2" name="Content Placeholder 1"/>
          <p:cNvSpPr>
            <a:spLocks noGrp="1"/>
          </p:cNvSpPr>
          <p:nvPr>
            <p:ph sz="quarter" idx="13"/>
          </p:nvPr>
        </p:nvSpPr>
        <p:spPr>
          <a:xfrm>
            <a:off x="360363" y="2603500"/>
            <a:ext cx="3672000" cy="3116900"/>
          </a:xfrm>
        </p:spPr>
        <p:txBody>
          <a:bodyPr/>
          <a:lstStyle/>
          <a:p>
            <a:r>
              <a:rPr lang="nb-NO" sz="1400" dirty="0"/>
              <a:t>Når man spør deltakerne hva som er viktig ved matvanene svarer nesten alle utelukkende at det er viktig med </a:t>
            </a:r>
            <a:r>
              <a:rPr lang="nb-NO" sz="1400" b="1" dirty="0"/>
              <a:t>variert kosthold.  </a:t>
            </a:r>
            <a:r>
              <a:rPr lang="nb-NO" sz="1400" dirty="0"/>
              <a:t>Noen svarer også at </a:t>
            </a:r>
            <a:r>
              <a:rPr lang="nb-NO" sz="1400" b="1" dirty="0"/>
              <a:t>regelmessige måltider </a:t>
            </a:r>
            <a:r>
              <a:rPr lang="nb-NO" sz="1400" dirty="0"/>
              <a:t>er viktig, og at de er opptatt av at de </a:t>
            </a:r>
            <a:r>
              <a:rPr lang="nb-NO" sz="1400" b="1" dirty="0"/>
              <a:t>minste barna skal prøve ulike smaker. </a:t>
            </a:r>
          </a:p>
          <a:p>
            <a:endParaRPr lang="nb-NO" dirty="0"/>
          </a:p>
          <a:p>
            <a:endParaRPr lang="nb-NO" dirty="0"/>
          </a:p>
        </p:txBody>
      </p:sp>
      <p:sp>
        <p:nvSpPr>
          <p:cNvPr id="9" name="Text Placeholder 8">
            <a:extLst>
              <a:ext uri="{FF2B5EF4-FFF2-40B4-BE49-F238E27FC236}">
                <a16:creationId xmlns:a16="http://schemas.microsoft.com/office/drawing/2014/main" id="{7146ADDB-42C9-472F-BB92-2B194583A1BE}"/>
              </a:ext>
            </a:extLst>
          </p:cNvPr>
          <p:cNvSpPr>
            <a:spLocks noGrp="1"/>
          </p:cNvSpPr>
          <p:nvPr>
            <p:ph type="body" sz="quarter" idx="14"/>
          </p:nvPr>
        </p:nvSpPr>
        <p:spPr/>
        <p:txBody>
          <a:bodyPr/>
          <a:lstStyle/>
          <a:p>
            <a:r>
              <a:rPr lang="nb-NO" dirty="0"/>
              <a:t>Er det noe spesielt dere forsøker å få i dere?</a:t>
            </a:r>
          </a:p>
        </p:txBody>
      </p:sp>
      <p:sp>
        <p:nvSpPr>
          <p:cNvPr id="4" name="Content Placeholder 3">
            <a:extLst>
              <a:ext uri="{FF2B5EF4-FFF2-40B4-BE49-F238E27FC236}">
                <a16:creationId xmlns:a16="http://schemas.microsoft.com/office/drawing/2014/main" id="{9EA9F451-99F5-4BC5-9D62-FE2D2EEECCD1}"/>
              </a:ext>
            </a:extLst>
          </p:cNvPr>
          <p:cNvSpPr>
            <a:spLocks noGrp="1"/>
          </p:cNvSpPr>
          <p:nvPr>
            <p:ph sz="quarter" idx="15"/>
          </p:nvPr>
        </p:nvSpPr>
        <p:spPr>
          <a:xfrm>
            <a:off x="4257619" y="2602863"/>
            <a:ext cx="3672000" cy="3116900"/>
          </a:xfrm>
        </p:spPr>
        <p:txBody>
          <a:bodyPr/>
          <a:lstStyle/>
          <a:p>
            <a:r>
              <a:rPr lang="nb-NO" sz="1400" dirty="0"/>
              <a:t>Når man spør deltakerne om det er noe spesielt de forsøker å få i seg selv og familien, svarer nesten alle utelukkende </a:t>
            </a:r>
            <a:r>
              <a:rPr lang="nb-NO" sz="1400" b="1" dirty="0"/>
              <a:t>«fisk» </a:t>
            </a:r>
            <a:r>
              <a:rPr lang="nb-NO" sz="1400" dirty="0"/>
              <a:t>først. Deretter kommer grønnsaker. </a:t>
            </a:r>
          </a:p>
          <a:p>
            <a:r>
              <a:rPr lang="nb-NO" sz="1400" dirty="0"/>
              <a:t>Årsaken virker å være at det er fisk og grønnsaker det er vanskeligst å få i seg nok av, og som deltakerne må være bevisst på.</a:t>
            </a:r>
          </a:p>
          <a:p>
            <a:endParaRPr lang="nb-NO" sz="1400" dirty="0"/>
          </a:p>
          <a:p>
            <a:endParaRPr lang="nb-NO" sz="1400" dirty="0"/>
          </a:p>
        </p:txBody>
      </p:sp>
      <p:sp>
        <p:nvSpPr>
          <p:cNvPr id="10" name="Text Placeholder 9">
            <a:extLst>
              <a:ext uri="{FF2B5EF4-FFF2-40B4-BE49-F238E27FC236}">
                <a16:creationId xmlns:a16="http://schemas.microsoft.com/office/drawing/2014/main" id="{6B67F976-8446-428F-9528-6A61B36A90D0}"/>
              </a:ext>
            </a:extLst>
          </p:cNvPr>
          <p:cNvSpPr>
            <a:spLocks noGrp="1"/>
          </p:cNvSpPr>
          <p:nvPr>
            <p:ph type="body" sz="quarter" idx="16"/>
          </p:nvPr>
        </p:nvSpPr>
        <p:spPr>
          <a:xfrm>
            <a:off x="8153285" y="1710000"/>
            <a:ext cx="3806485" cy="604838"/>
          </a:xfrm>
        </p:spPr>
        <p:txBody>
          <a:bodyPr/>
          <a:lstStyle/>
          <a:p>
            <a:r>
              <a:rPr lang="nb-NO"/>
              <a:t>Når spiser dere grønnsaker/salat?</a:t>
            </a:r>
          </a:p>
        </p:txBody>
      </p:sp>
      <p:sp>
        <p:nvSpPr>
          <p:cNvPr id="13" name="Content Placeholder 12">
            <a:extLst>
              <a:ext uri="{FF2B5EF4-FFF2-40B4-BE49-F238E27FC236}">
                <a16:creationId xmlns:a16="http://schemas.microsoft.com/office/drawing/2014/main" id="{4ADF2919-8423-4B0D-BF43-BE4CC13AEFC3}"/>
              </a:ext>
            </a:extLst>
          </p:cNvPr>
          <p:cNvSpPr>
            <a:spLocks noGrp="1"/>
          </p:cNvSpPr>
          <p:nvPr>
            <p:ph sz="quarter" idx="17"/>
          </p:nvPr>
        </p:nvSpPr>
        <p:spPr>
          <a:xfrm>
            <a:off x="8154874" y="2602862"/>
            <a:ext cx="3672000" cy="3117537"/>
          </a:xfrm>
        </p:spPr>
        <p:txBody>
          <a:bodyPr/>
          <a:lstStyle/>
          <a:p>
            <a:pPr lvl="0">
              <a:lnSpc>
                <a:spcPct val="107000"/>
              </a:lnSpc>
              <a:spcAft>
                <a:spcPts val="800"/>
              </a:spcAft>
            </a:pPr>
            <a:r>
              <a:rPr lang="nb-NO" sz="1400" dirty="0"/>
              <a:t>Å servere/spise grønnsaker/salat er for mange sterkt </a:t>
            </a:r>
            <a:r>
              <a:rPr lang="nb-NO" sz="1400" b="1" dirty="0"/>
              <a:t>knyttet til middagene</a:t>
            </a:r>
            <a:r>
              <a:rPr lang="nb-NO" sz="1400" dirty="0"/>
              <a:t>, og det er for de fleste en vane å ha noe grønt til de fleste middager. Men det er ikke nødvendigvis en vane å ha dette til andre måltider, og det er her vi ser tendenser til en forskjell på de som spiser mest og minst grønnsaker/salat i løpet av en uke.</a:t>
            </a:r>
          </a:p>
          <a:p>
            <a:endParaRPr lang="nb-NO" sz="1800" dirty="0"/>
          </a:p>
        </p:txBody>
      </p:sp>
      <p:cxnSp>
        <p:nvCxnSpPr>
          <p:cNvPr id="19" name="Straight Connector 18">
            <a:extLst>
              <a:ext uri="{FF2B5EF4-FFF2-40B4-BE49-F238E27FC236}">
                <a16:creationId xmlns:a16="http://schemas.microsoft.com/office/drawing/2014/main" id="{81054478-03D1-B627-4612-E2028E83D879}"/>
              </a:ext>
            </a:extLst>
          </p:cNvPr>
          <p:cNvCxnSpPr>
            <a:cxnSpLocks/>
          </p:cNvCxnSpPr>
          <p:nvPr/>
        </p:nvCxnSpPr>
        <p:spPr>
          <a:xfrm>
            <a:off x="361949" y="2407342"/>
            <a:ext cx="3600000" cy="0"/>
          </a:xfrm>
          <a:prstGeom prst="line">
            <a:avLst/>
          </a:prstGeom>
          <a:ln w="38100">
            <a:solidFill>
              <a:srgbClr val="F9A807"/>
            </a:solidFill>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1927AA2-AFD1-2558-BACD-F35F3C951667}"/>
              </a:ext>
            </a:extLst>
          </p:cNvPr>
          <p:cNvCxnSpPr>
            <a:cxnSpLocks/>
          </p:cNvCxnSpPr>
          <p:nvPr/>
        </p:nvCxnSpPr>
        <p:spPr>
          <a:xfrm>
            <a:off x="4255382" y="2407342"/>
            <a:ext cx="3600000" cy="0"/>
          </a:xfrm>
          <a:prstGeom prst="line">
            <a:avLst/>
          </a:prstGeom>
          <a:ln w="38100">
            <a:solidFill>
              <a:srgbClr val="F9A807"/>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880FB00-8E4A-AA05-58E5-B2BA1A2F2184}"/>
              </a:ext>
            </a:extLst>
          </p:cNvPr>
          <p:cNvCxnSpPr>
            <a:cxnSpLocks/>
          </p:cNvCxnSpPr>
          <p:nvPr/>
        </p:nvCxnSpPr>
        <p:spPr>
          <a:xfrm>
            <a:off x="8153285" y="2407342"/>
            <a:ext cx="3600000" cy="0"/>
          </a:xfrm>
          <a:prstGeom prst="line">
            <a:avLst/>
          </a:prstGeom>
          <a:ln w="38100">
            <a:solidFill>
              <a:srgbClr val="F9A807"/>
            </a:solidFill>
            <a:tailEnd type="non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A18C068-4CCC-8559-6F0A-CA55FC9052A3}"/>
              </a:ext>
            </a:extLst>
          </p:cNvPr>
          <p:cNvSpPr txBox="1"/>
          <p:nvPr/>
        </p:nvSpPr>
        <p:spPr>
          <a:xfrm rot="2186303">
            <a:off x="10771906" y="391456"/>
            <a:ext cx="1436801" cy="369332"/>
          </a:xfrm>
          <a:prstGeom prst="rect">
            <a:avLst/>
          </a:prstGeom>
          <a:noFill/>
        </p:spPr>
        <p:txBody>
          <a:bodyPr wrap="square" anchor="ctr">
            <a:spAutoFit/>
          </a:bodyPr>
          <a:lstStyle/>
          <a:p>
            <a:pPr algn="ctr"/>
            <a:r>
              <a:rPr lang="nb-NO" sz="1800" b="1">
                <a:solidFill>
                  <a:schemeClr val="bg1"/>
                </a:solidFill>
              </a:rPr>
              <a:t>EXAMPLE</a:t>
            </a:r>
            <a:endParaRPr lang="nb-NO">
              <a:solidFill>
                <a:schemeClr val="bg1"/>
              </a:solidFill>
            </a:endParaRPr>
          </a:p>
        </p:txBody>
      </p:sp>
      <p:pic>
        <p:nvPicPr>
          <p:cNvPr id="27" name="Picture 26">
            <a:extLst>
              <a:ext uri="{FF2B5EF4-FFF2-40B4-BE49-F238E27FC236}">
                <a16:creationId xmlns:a16="http://schemas.microsoft.com/office/drawing/2014/main" id="{CB0EDB1E-61F8-9D47-2F62-1921C0276D6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65126" y="4413475"/>
            <a:ext cx="3668820" cy="1469050"/>
          </a:xfrm>
          <a:prstGeom prst="rect">
            <a:avLst/>
          </a:prstGeom>
        </p:spPr>
      </p:pic>
      <p:pic>
        <p:nvPicPr>
          <p:cNvPr id="8" name="Bilde 8" descr="Et bilde som inneholder mat, fat, Mat, garnityr&#10;&#10;Automatisk generert beskrivelse">
            <a:extLst>
              <a:ext uri="{FF2B5EF4-FFF2-40B4-BE49-F238E27FC236}">
                <a16:creationId xmlns:a16="http://schemas.microsoft.com/office/drawing/2014/main" id="{9977C734-A0BF-BA9A-618E-7DE244F525A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439" t="35455" r="3328" b="44306"/>
          <a:stretch/>
        </p:blipFill>
        <p:spPr>
          <a:xfrm>
            <a:off x="4257253" y="4448254"/>
            <a:ext cx="3672365" cy="1469465"/>
          </a:xfrm>
          <a:prstGeom prst="rect">
            <a:avLst/>
          </a:prstGeom>
        </p:spPr>
      </p:pic>
      <p:pic>
        <p:nvPicPr>
          <p:cNvPr id="11" name="Bilde 9">
            <a:extLst>
              <a:ext uri="{FF2B5EF4-FFF2-40B4-BE49-F238E27FC236}">
                <a16:creationId xmlns:a16="http://schemas.microsoft.com/office/drawing/2014/main" id="{41EAF31C-CD7B-702C-11CA-5A7A6263AA3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9842" t="33064" r="9842" b="18724"/>
          <a:stretch/>
        </p:blipFill>
        <p:spPr>
          <a:xfrm>
            <a:off x="8154873" y="4448254"/>
            <a:ext cx="3672000" cy="1469465"/>
          </a:xfrm>
          <a:prstGeom prst="rect">
            <a:avLst/>
          </a:prstGeom>
        </p:spPr>
      </p:pic>
      <p:sp>
        <p:nvSpPr>
          <p:cNvPr id="14" name="Slide Number Placeholder 13">
            <a:extLst>
              <a:ext uri="{FF2B5EF4-FFF2-40B4-BE49-F238E27FC236}">
                <a16:creationId xmlns:a16="http://schemas.microsoft.com/office/drawing/2014/main" id="{7FD73E54-AAA1-0C82-95AF-76F308C80C67}"/>
              </a:ext>
            </a:extLst>
          </p:cNvPr>
          <p:cNvSpPr>
            <a:spLocks noGrp="1"/>
          </p:cNvSpPr>
          <p:nvPr>
            <p:ph type="sldNum" sz="quarter" idx="10"/>
          </p:nvPr>
        </p:nvSpPr>
        <p:spPr/>
        <p:txBody>
          <a:bodyPr/>
          <a:lstStyle/>
          <a:p>
            <a:fld id="{4034BEE3-566C-4068-A777-C3A4762E861B}" type="slidenum">
              <a:rPr lang="en-GB" smtClean="0"/>
              <a:pPr/>
              <a:t>12</a:t>
            </a:fld>
            <a:endParaRPr lang="en-GB" dirty="0"/>
          </a:p>
        </p:txBody>
      </p:sp>
    </p:spTree>
    <p:extLst>
      <p:ext uri="{BB962C8B-B14F-4D97-AF65-F5344CB8AC3E}">
        <p14:creationId xmlns:p14="http://schemas.microsoft.com/office/powerpoint/2010/main" val="30276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kstSylinder 11">
            <a:extLst>
              <a:ext uri="{FF2B5EF4-FFF2-40B4-BE49-F238E27FC236}">
                <a16:creationId xmlns:a16="http://schemas.microsoft.com/office/drawing/2014/main" id="{E83CD852-02B7-93FF-BF0E-F2B0BD50967B}"/>
              </a:ext>
            </a:extLst>
          </p:cNvPr>
          <p:cNvSpPr txBox="1"/>
          <p:nvPr/>
        </p:nvSpPr>
        <p:spPr>
          <a:xfrm>
            <a:off x="300909" y="2915126"/>
            <a:ext cx="5189485" cy="3046988"/>
          </a:xfrm>
          <a:prstGeom prst="rect">
            <a:avLst/>
          </a:prstGeom>
          <a:noFill/>
        </p:spPr>
        <p:txBody>
          <a:bodyPr wrap="square">
            <a:spAutoFit/>
          </a:bodyPr>
          <a:lstStyle/>
          <a:p>
            <a:pPr>
              <a:spcBef>
                <a:spcPts val="600"/>
              </a:spcBef>
            </a:pPr>
            <a:r>
              <a:rPr lang="nb-NO" sz="1400" b="1" dirty="0">
                <a:cs typeface="Kantar Brown Cyr Light" panose="020B0404020101010102" pitchFamily="34" charset="0"/>
              </a:rPr>
              <a:t>9 av 12 deltakere planlegger uka</a:t>
            </a:r>
          </a:p>
          <a:p>
            <a:pPr>
              <a:spcBef>
                <a:spcPts val="600"/>
              </a:spcBef>
            </a:pPr>
            <a:r>
              <a:rPr lang="nb-NO" sz="1400" dirty="0">
                <a:cs typeface="Kantar Brown Cyr Light" panose="020B0404020101010102" pitchFamily="34" charset="0"/>
              </a:rPr>
              <a:t>Dette er mer enn hva vi er vant til å se i tilsvarende kvalitative undersøkelser. Dette kan dermed være et kjennetegn ved segmentet, men i og med at vi ikke har snakket med representanter fra de andre segmentene til OFG vet vi ikke om dette er unikt for «De Potensielle».</a:t>
            </a:r>
            <a:br>
              <a:rPr lang="nb-NO" sz="1400" b="1" dirty="0">
                <a:cs typeface="Kantar Brown Cyr Light" panose="020B0404020101010102" pitchFamily="34" charset="0"/>
              </a:rPr>
            </a:br>
            <a:br>
              <a:rPr lang="nb-NO" sz="1400" b="1" dirty="0">
                <a:cs typeface="Kantar Brown Cyr Light" panose="020B0404020101010102" pitchFamily="34" charset="0"/>
              </a:rPr>
            </a:br>
            <a:r>
              <a:rPr lang="nb-NO" sz="1400" b="1" dirty="0">
                <a:cs typeface="Kantar Brown Cyr Light" panose="020B0404020101010102" pitchFamily="34" charset="0"/>
              </a:rPr>
              <a:t>Bruker detaljerte, digitale handlelister</a:t>
            </a:r>
          </a:p>
          <a:p>
            <a:pPr>
              <a:spcBef>
                <a:spcPts val="600"/>
              </a:spcBef>
            </a:pPr>
            <a:r>
              <a:rPr lang="nb-NO" sz="1400" dirty="0">
                <a:cs typeface="Kantar Brown Cyr Light" panose="020B0404020101010102" pitchFamily="34" charset="0"/>
              </a:rPr>
              <a:t>Det står f.eks. ofte spesifisert type frukt og grønnsaker (og også noen ganger mengde). En mulig forklaring på dette er at det for flere at respondentene er kvinnene i husholdningen som har lead på planleggingen, mens mannen handler. For at det ikke skal bli feil produkt må det derfor spesifiseres. </a:t>
            </a:r>
          </a:p>
        </p:txBody>
      </p:sp>
      <p:sp>
        <p:nvSpPr>
          <p:cNvPr id="2" name="Title 1">
            <a:extLst>
              <a:ext uri="{FF2B5EF4-FFF2-40B4-BE49-F238E27FC236}">
                <a16:creationId xmlns:a16="http://schemas.microsoft.com/office/drawing/2014/main" id="{C3CB3799-CD47-F941-87AB-222100ED600E}"/>
              </a:ext>
            </a:extLst>
          </p:cNvPr>
          <p:cNvSpPr>
            <a:spLocks noGrp="1"/>
          </p:cNvSpPr>
          <p:nvPr>
            <p:ph type="title"/>
          </p:nvPr>
        </p:nvSpPr>
        <p:spPr>
          <a:xfrm>
            <a:off x="359999" y="430717"/>
            <a:ext cx="11482917" cy="580501"/>
          </a:xfrm>
        </p:spPr>
        <p:txBody>
          <a:bodyPr/>
          <a:lstStyle/>
          <a:p>
            <a:r>
              <a:rPr lang="nb-NO" sz="2000" dirty="0"/>
              <a:t>Planlegging</a:t>
            </a:r>
            <a:endParaRPr lang="nb-NO" sz="2000" b="0" dirty="0"/>
          </a:p>
        </p:txBody>
      </p:sp>
      <p:sp>
        <p:nvSpPr>
          <p:cNvPr id="31" name="Text Placeholder 21">
            <a:extLst>
              <a:ext uri="{FF2B5EF4-FFF2-40B4-BE49-F238E27FC236}">
                <a16:creationId xmlns:a16="http://schemas.microsoft.com/office/drawing/2014/main" id="{B8B36379-C999-497B-8B42-7D992A32D62B}"/>
              </a:ext>
            </a:extLst>
          </p:cNvPr>
          <p:cNvSpPr txBox="1">
            <a:spLocks/>
          </p:cNvSpPr>
          <p:nvPr/>
        </p:nvSpPr>
        <p:spPr>
          <a:xfrm>
            <a:off x="360000" y="1223168"/>
            <a:ext cx="5044558" cy="1396207"/>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3200" dirty="0">
                <a:cs typeface="Kantar Brown Cyr TT Light" panose="020B0404020101010102" pitchFamily="34" charset="0"/>
              </a:rPr>
              <a:t>Flere av deltakerne lager ukemeny og handler 1-2 ganger i uka.</a:t>
            </a:r>
          </a:p>
        </p:txBody>
      </p:sp>
      <p:sp>
        <p:nvSpPr>
          <p:cNvPr id="13" name="Slide Number Placeholder 12">
            <a:extLst>
              <a:ext uri="{FF2B5EF4-FFF2-40B4-BE49-F238E27FC236}">
                <a16:creationId xmlns:a16="http://schemas.microsoft.com/office/drawing/2014/main" id="{133FA3CB-0344-1C45-4842-97B9F8161DA7}"/>
              </a:ext>
            </a:extLst>
          </p:cNvPr>
          <p:cNvSpPr>
            <a:spLocks noGrp="1"/>
          </p:cNvSpPr>
          <p:nvPr>
            <p:ph type="sldNum" sz="quarter" idx="10"/>
          </p:nvPr>
        </p:nvSpPr>
        <p:spPr/>
        <p:txBody>
          <a:bodyPr/>
          <a:lstStyle/>
          <a:p>
            <a:fld id="{4034BEE3-566C-4068-A777-C3A4762E861B}" type="slidenum">
              <a:rPr lang="en-GB" smtClean="0"/>
              <a:pPr/>
              <a:t>13</a:t>
            </a:fld>
            <a:endParaRPr lang="en-GB"/>
          </a:p>
        </p:txBody>
      </p:sp>
      <p:pic>
        <p:nvPicPr>
          <p:cNvPr id="19" name="Picture 18" descr="Ingen beskrivelse er tilgjengelig.">
            <a:extLst>
              <a:ext uri="{FF2B5EF4-FFF2-40B4-BE49-F238E27FC236}">
                <a16:creationId xmlns:a16="http://schemas.microsoft.com/office/drawing/2014/main" id="{6C9DF746-23A1-19DD-A4C9-7DFFA169B3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0906" y="1587403"/>
            <a:ext cx="2018241" cy="437471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EE76A546-5A4F-388D-C0A2-4C755AB8E13D}"/>
              </a:ext>
            </a:extLst>
          </p:cNvPr>
          <p:cNvPicPr>
            <a:picLocks noChangeAspect="1"/>
          </p:cNvPicPr>
          <p:nvPr/>
        </p:nvPicPr>
        <p:blipFill rotWithShape="1">
          <a:blip r:embed="rId4"/>
          <a:srcRect r="19617"/>
          <a:stretch/>
        </p:blipFill>
        <p:spPr>
          <a:xfrm>
            <a:off x="7614970" y="1284985"/>
            <a:ext cx="2172312" cy="2551040"/>
          </a:xfrm>
          <a:prstGeom prst="rect">
            <a:avLst/>
          </a:prstGeom>
        </p:spPr>
      </p:pic>
      <p:grpSp>
        <p:nvGrpSpPr>
          <p:cNvPr id="21" name="Group 20">
            <a:extLst>
              <a:ext uri="{FF2B5EF4-FFF2-40B4-BE49-F238E27FC236}">
                <a16:creationId xmlns:a16="http://schemas.microsoft.com/office/drawing/2014/main" id="{C79AC260-C4C3-B55B-E024-FFE67B9F4A24}"/>
              </a:ext>
            </a:extLst>
          </p:cNvPr>
          <p:cNvGrpSpPr/>
          <p:nvPr/>
        </p:nvGrpSpPr>
        <p:grpSpPr>
          <a:xfrm>
            <a:off x="9749182" y="720967"/>
            <a:ext cx="2077693" cy="5302414"/>
            <a:chOff x="5224577" y="336542"/>
            <a:chExt cx="2077693" cy="5302414"/>
          </a:xfrm>
        </p:grpSpPr>
        <p:pic>
          <p:nvPicPr>
            <p:cNvPr id="22" name="Picture 21">
              <a:extLst>
                <a:ext uri="{FF2B5EF4-FFF2-40B4-BE49-F238E27FC236}">
                  <a16:creationId xmlns:a16="http://schemas.microsoft.com/office/drawing/2014/main" id="{B2926542-C993-77F5-C6EC-B1CA49D4B745}"/>
                </a:ext>
              </a:extLst>
            </p:cNvPr>
            <p:cNvPicPr>
              <a:picLocks noChangeAspect="1"/>
            </p:cNvPicPr>
            <p:nvPr/>
          </p:nvPicPr>
          <p:blipFill rotWithShape="1">
            <a:blip r:embed="rId5"/>
            <a:srcRect b="42012"/>
            <a:stretch/>
          </p:blipFill>
          <p:spPr>
            <a:xfrm>
              <a:off x="5224577" y="336542"/>
              <a:ext cx="2057065" cy="2651207"/>
            </a:xfrm>
            <a:prstGeom prst="rect">
              <a:avLst/>
            </a:prstGeom>
          </p:spPr>
        </p:pic>
        <p:pic>
          <p:nvPicPr>
            <p:cNvPr id="23" name="Picture 22">
              <a:extLst>
                <a:ext uri="{FF2B5EF4-FFF2-40B4-BE49-F238E27FC236}">
                  <a16:creationId xmlns:a16="http://schemas.microsoft.com/office/drawing/2014/main" id="{27AF8406-7DF6-3E11-AA04-1ABE90FF4895}"/>
                </a:ext>
              </a:extLst>
            </p:cNvPr>
            <p:cNvPicPr>
              <a:picLocks noChangeAspect="1"/>
            </p:cNvPicPr>
            <p:nvPr/>
          </p:nvPicPr>
          <p:blipFill rotWithShape="1">
            <a:blip r:embed="rId6"/>
            <a:srcRect t="42587"/>
            <a:stretch/>
          </p:blipFill>
          <p:spPr>
            <a:xfrm>
              <a:off x="5224577" y="2987749"/>
              <a:ext cx="2077693" cy="2651207"/>
            </a:xfrm>
            <a:prstGeom prst="rect">
              <a:avLst/>
            </a:prstGeom>
          </p:spPr>
        </p:pic>
      </p:grpSp>
      <p:pic>
        <p:nvPicPr>
          <p:cNvPr id="24" name="Picture 23">
            <a:extLst>
              <a:ext uri="{FF2B5EF4-FFF2-40B4-BE49-F238E27FC236}">
                <a16:creationId xmlns:a16="http://schemas.microsoft.com/office/drawing/2014/main" id="{D213357C-C559-6C45-0041-BB4E9EE3C163}"/>
              </a:ext>
            </a:extLst>
          </p:cNvPr>
          <p:cNvPicPr>
            <a:picLocks noChangeAspect="1"/>
          </p:cNvPicPr>
          <p:nvPr/>
        </p:nvPicPr>
        <p:blipFill>
          <a:blip r:embed="rId7"/>
          <a:stretch>
            <a:fillRect/>
          </a:stretch>
        </p:blipFill>
        <p:spPr>
          <a:xfrm>
            <a:off x="7706546" y="3890781"/>
            <a:ext cx="1912124" cy="2132600"/>
          </a:xfrm>
          <a:prstGeom prst="rect">
            <a:avLst/>
          </a:prstGeom>
        </p:spPr>
      </p:pic>
      <p:sp>
        <p:nvSpPr>
          <p:cNvPr id="25" name="Footer Placeholder 4">
            <a:extLst>
              <a:ext uri="{FF2B5EF4-FFF2-40B4-BE49-F238E27FC236}">
                <a16:creationId xmlns:a16="http://schemas.microsoft.com/office/drawing/2014/main" id="{4B98E1B5-A332-2856-53D3-07A1726F91D7}"/>
              </a:ext>
            </a:extLst>
          </p:cNvPr>
          <p:cNvSpPr>
            <a:spLocks noGrp="1"/>
          </p:cNvSpPr>
          <p:nvPr>
            <p:ph type="ftr" sz="quarter" idx="11"/>
          </p:nvPr>
        </p:nvSpPr>
        <p:spPr>
          <a:xfrm>
            <a:off x="5620906" y="6395075"/>
            <a:ext cx="4342570" cy="196850"/>
          </a:xfrm>
        </p:spPr>
        <p:txBody>
          <a:bodyPr/>
          <a:lstStyle/>
          <a:p>
            <a:r>
              <a:rPr lang="nb-NO" dirty="0"/>
              <a:t>*Deltakernes egne skjermbilder av handlelister de brukte under undersøkelsesperioden.</a:t>
            </a:r>
          </a:p>
        </p:txBody>
      </p:sp>
    </p:spTree>
    <p:extLst>
      <p:ext uri="{BB962C8B-B14F-4D97-AF65-F5344CB8AC3E}">
        <p14:creationId xmlns:p14="http://schemas.microsoft.com/office/powerpoint/2010/main" val="345258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2F1783-C03F-9C40-A962-ED76C0D346C8}"/>
              </a:ext>
            </a:extLst>
          </p:cNvPr>
          <p:cNvSpPr>
            <a:spLocks noGrp="1"/>
          </p:cNvSpPr>
          <p:nvPr>
            <p:ph type="sldNum" sz="quarter" idx="10"/>
          </p:nvPr>
        </p:nvSpPr>
        <p:spPr/>
        <p:txBody>
          <a:bodyPr/>
          <a:lstStyle/>
          <a:p>
            <a:fld id="{4034BEE3-566C-4068-A777-C3A4762E861B}" type="slidenum">
              <a:rPr lang="en-GB" smtClean="0"/>
              <a:pPr/>
              <a:t>14</a:t>
            </a:fld>
            <a:endParaRPr lang="en-GB" dirty="0"/>
          </a:p>
        </p:txBody>
      </p:sp>
      <p:sp>
        <p:nvSpPr>
          <p:cNvPr id="3" name="Footer Placeholder 2">
            <a:extLst>
              <a:ext uri="{FF2B5EF4-FFF2-40B4-BE49-F238E27FC236}">
                <a16:creationId xmlns:a16="http://schemas.microsoft.com/office/drawing/2014/main" id="{ACE585D2-1431-C146-95FF-8A58B0325111}"/>
              </a:ext>
            </a:extLst>
          </p:cNvPr>
          <p:cNvSpPr>
            <a:spLocks noGrp="1"/>
          </p:cNvSpPr>
          <p:nvPr>
            <p:ph type="ftr" sz="quarter" idx="11"/>
          </p:nvPr>
        </p:nvSpPr>
        <p:spPr/>
        <p:txBody>
          <a:bodyPr/>
          <a:lstStyle/>
          <a:p>
            <a:endParaRPr lang="en-GB" dirty="0"/>
          </a:p>
        </p:txBody>
      </p:sp>
      <p:sp>
        <p:nvSpPr>
          <p:cNvPr id="15" name="TextBox 14">
            <a:extLst>
              <a:ext uri="{FF2B5EF4-FFF2-40B4-BE49-F238E27FC236}">
                <a16:creationId xmlns:a16="http://schemas.microsoft.com/office/drawing/2014/main" id="{D9E9B34A-EC5C-C24F-A921-E9F5C6E730CA}"/>
              </a:ext>
            </a:extLst>
          </p:cNvPr>
          <p:cNvSpPr txBox="1"/>
          <p:nvPr/>
        </p:nvSpPr>
        <p:spPr>
          <a:xfrm>
            <a:off x="1853661" y="643703"/>
            <a:ext cx="2777246" cy="4924425"/>
          </a:xfrm>
          <a:prstGeom prst="rect">
            <a:avLst/>
          </a:prstGeom>
          <a:noFill/>
        </p:spPr>
        <p:txBody>
          <a:bodyPr wrap="square" lIns="0" tIns="0" rIns="0" bIns="0" rtlCol="0" anchor="b" anchorCtr="0">
            <a:spAutoFit/>
          </a:bodyPr>
          <a:lstStyle/>
          <a:p>
            <a:r>
              <a:rPr lang="nb-NO" sz="1600" i="1" dirty="0"/>
              <a:t>Middagene planlegges da veldig detaljert. Hvis vi skal ha soyamarinert laks med mangosalat så skriver vi det og hva vi trenger til det. Først skriver vi ned per dag hva vi skal ha og så skriver vi hva vi trenger per dag. </a:t>
            </a:r>
          </a:p>
          <a:p>
            <a:endParaRPr lang="nb-NO" sz="1600" i="1" dirty="0"/>
          </a:p>
          <a:p>
            <a:r>
              <a:rPr lang="nb-NO" sz="1600" i="1" dirty="0"/>
              <a:t>Grønnsaker og salat spesifiseres også, og der er vi blitt klok av skade for kona mi sa en gang at hun ville ha </a:t>
            </a:r>
            <a:r>
              <a:rPr lang="nb-NO" sz="1600" i="1" dirty="0" err="1"/>
              <a:t>crispysalat</a:t>
            </a:r>
            <a:r>
              <a:rPr lang="nb-NO" sz="1600" i="1" dirty="0"/>
              <a:t> og jeg visste ikke at det var en greie, så jeg kjøpte bare en salat som så litt </a:t>
            </a:r>
            <a:r>
              <a:rPr lang="nb-NO" sz="1600" i="1" dirty="0" err="1"/>
              <a:t>crispy</a:t>
            </a:r>
            <a:r>
              <a:rPr lang="nb-NO" sz="1600" i="1" dirty="0"/>
              <a:t> ut. </a:t>
            </a:r>
            <a:r>
              <a:rPr lang="nb-NO" sz="1600" i="1" dirty="0" err="1"/>
              <a:t>Hehe</a:t>
            </a:r>
            <a:r>
              <a:rPr lang="nb-NO" sz="1600" i="1" dirty="0"/>
              <a:t>, det var visst ikke riktig! </a:t>
            </a:r>
          </a:p>
          <a:p>
            <a:endParaRPr lang="nb-NO" sz="1600" i="1" dirty="0"/>
          </a:p>
          <a:p>
            <a:r>
              <a:rPr lang="nb-NO" sz="1600" dirty="0"/>
              <a:t>- Mann, 33 år</a:t>
            </a:r>
          </a:p>
        </p:txBody>
      </p:sp>
      <p:sp>
        <p:nvSpPr>
          <p:cNvPr id="21" name="TextBox 20">
            <a:extLst>
              <a:ext uri="{FF2B5EF4-FFF2-40B4-BE49-F238E27FC236}">
                <a16:creationId xmlns:a16="http://schemas.microsoft.com/office/drawing/2014/main" id="{F1885E45-2526-E04D-A236-1630CB741292}"/>
              </a:ext>
            </a:extLst>
          </p:cNvPr>
          <p:cNvSpPr txBox="1"/>
          <p:nvPr/>
        </p:nvSpPr>
        <p:spPr>
          <a:xfrm>
            <a:off x="5272279" y="1783369"/>
            <a:ext cx="2777246" cy="2708434"/>
          </a:xfrm>
          <a:prstGeom prst="rect">
            <a:avLst/>
          </a:prstGeom>
          <a:noFill/>
        </p:spPr>
        <p:txBody>
          <a:bodyPr wrap="square" lIns="0" tIns="0" rIns="0" bIns="0" rtlCol="0" anchor="b" anchorCtr="0">
            <a:spAutoFit/>
          </a:bodyPr>
          <a:lstStyle/>
          <a:p>
            <a:r>
              <a:rPr lang="nb-NO" sz="1600" i="1" dirty="0"/>
              <a:t>Vi har et søndagsmøte. Da sitter vi sammen og planlegger hva som skjer i løpet av uka og hva vi skal ha til middagene. Her har vi Oda som har hjemlevering av mat. Så da bestiller vi sammen hva vi trenger til pålegg, middager etc.</a:t>
            </a:r>
          </a:p>
          <a:p>
            <a:r>
              <a:rPr lang="nb-NO" sz="1600" i="1" dirty="0"/>
              <a:t> </a:t>
            </a:r>
          </a:p>
          <a:p>
            <a:r>
              <a:rPr lang="nb-NO" sz="1600" dirty="0"/>
              <a:t>- Kvinne, 31 år</a:t>
            </a:r>
          </a:p>
        </p:txBody>
      </p:sp>
      <p:sp>
        <p:nvSpPr>
          <p:cNvPr id="26" name="TextBox 25">
            <a:extLst>
              <a:ext uri="{FF2B5EF4-FFF2-40B4-BE49-F238E27FC236}">
                <a16:creationId xmlns:a16="http://schemas.microsoft.com/office/drawing/2014/main" id="{814CA4F0-F5D9-A14C-9F83-AA6F21F961B8}"/>
              </a:ext>
            </a:extLst>
          </p:cNvPr>
          <p:cNvSpPr txBox="1"/>
          <p:nvPr/>
        </p:nvSpPr>
        <p:spPr>
          <a:xfrm>
            <a:off x="8649655" y="2493219"/>
            <a:ext cx="2777245" cy="2215991"/>
          </a:xfrm>
          <a:prstGeom prst="rect">
            <a:avLst/>
          </a:prstGeom>
          <a:noFill/>
        </p:spPr>
        <p:txBody>
          <a:bodyPr wrap="square" lIns="0" tIns="0" rIns="0" bIns="0" rtlCol="0" anchor="b" anchorCtr="0">
            <a:spAutoFit/>
          </a:bodyPr>
          <a:lstStyle/>
          <a:p>
            <a:r>
              <a:rPr lang="nb-NO" sz="1600" b="0" i="1" dirty="0">
                <a:effectLst/>
              </a:rPr>
              <a:t>Vi hadde en veldig trøtt og sliten toåring med oss og forsøkte å gjennomføre handlingen så rask og effektivt som mulig. I slike situasjoner er man prisgitt middagsplan og handleliste!  </a:t>
            </a:r>
          </a:p>
          <a:p>
            <a:endParaRPr lang="nb-NO" sz="1600" b="0" i="1" dirty="0">
              <a:effectLst/>
            </a:endParaRPr>
          </a:p>
          <a:p>
            <a:r>
              <a:rPr lang="nb-NO" sz="1600" dirty="0"/>
              <a:t>- Kvinne, 33 år</a:t>
            </a:r>
            <a:endParaRPr lang="en-GB" sz="1600" dirty="0"/>
          </a:p>
        </p:txBody>
      </p:sp>
      <p:pic>
        <p:nvPicPr>
          <p:cNvPr id="1026" name="Picture 2">
            <a:extLst>
              <a:ext uri="{FF2B5EF4-FFF2-40B4-BE49-F238E27FC236}">
                <a16:creationId xmlns:a16="http://schemas.microsoft.com/office/drawing/2014/main" id="{5E92C71B-2DDE-4AF0-7F63-A17DCC62F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3652" y="2185085"/>
            <a:ext cx="76200" cy="2524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28728C9-8A8D-5A1D-F033-B0546F446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0540" y="2923272"/>
            <a:ext cx="66675" cy="17811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E90BAD9-B389-8617-7C6F-8838EF1CBA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8484" y="1137335"/>
            <a:ext cx="7620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28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66B6A-B31F-90D2-45A5-E0C1745E1DF7}"/>
              </a:ext>
            </a:extLst>
          </p:cNvPr>
          <p:cNvSpPr>
            <a:spLocks noGrp="1"/>
          </p:cNvSpPr>
          <p:nvPr>
            <p:ph type="title"/>
          </p:nvPr>
        </p:nvSpPr>
        <p:spPr/>
        <p:txBody>
          <a:bodyPr/>
          <a:lstStyle/>
          <a:p>
            <a:r>
              <a:rPr lang="nb-NO" dirty="0"/>
              <a:t>Svært utfordrende å estimere eget inntak av frukt og grønt</a:t>
            </a:r>
            <a:endParaRPr lang="en-GB" dirty="0"/>
          </a:p>
        </p:txBody>
      </p:sp>
      <p:sp>
        <p:nvSpPr>
          <p:cNvPr id="4" name="Footer Placeholder 3">
            <a:extLst>
              <a:ext uri="{FF2B5EF4-FFF2-40B4-BE49-F238E27FC236}">
                <a16:creationId xmlns:a16="http://schemas.microsoft.com/office/drawing/2014/main" id="{90EC8D48-2FFB-7F0C-68CB-CF26016BB10B}"/>
              </a:ext>
            </a:extLst>
          </p:cNvPr>
          <p:cNvSpPr>
            <a:spLocks noGrp="1"/>
          </p:cNvSpPr>
          <p:nvPr>
            <p:ph type="ftr" sz="quarter" idx="11"/>
          </p:nvPr>
        </p:nvSpPr>
        <p:spPr/>
        <p:txBody>
          <a:bodyPr/>
          <a:lstStyle/>
          <a:p>
            <a:r>
              <a:rPr lang="nb-NO" dirty="0"/>
              <a:t>*Dette har vi mange eksempler på i andre kvalitative undersøkelser også. </a:t>
            </a:r>
            <a:endParaRPr lang="en-GB" dirty="0"/>
          </a:p>
        </p:txBody>
      </p:sp>
      <p:sp>
        <p:nvSpPr>
          <p:cNvPr id="7" name="Content Placeholder 6">
            <a:extLst>
              <a:ext uri="{FF2B5EF4-FFF2-40B4-BE49-F238E27FC236}">
                <a16:creationId xmlns:a16="http://schemas.microsoft.com/office/drawing/2014/main" id="{928202CD-021D-B387-1FF8-826999EAAEC3}"/>
              </a:ext>
            </a:extLst>
          </p:cNvPr>
          <p:cNvSpPr>
            <a:spLocks noGrp="1"/>
          </p:cNvSpPr>
          <p:nvPr>
            <p:ph sz="quarter" idx="13"/>
          </p:nvPr>
        </p:nvSpPr>
        <p:spPr>
          <a:xfrm>
            <a:off x="360000" y="1866900"/>
            <a:ext cx="7136175" cy="3853500"/>
          </a:xfrm>
        </p:spPr>
        <p:txBody>
          <a:bodyPr/>
          <a:lstStyle/>
          <a:p>
            <a:r>
              <a:rPr lang="nb-NO" sz="1400" dirty="0"/>
              <a:t>Deltakerne opplever det som veldig vanskelig å gi et godt svar på hvor mye frukt og grønnsaker/salat de spiser i løpet av en dag eller en uke. Selv ved å bruke estimeringsmetoder som antall per dag, porsjoner, gram/kilo, håndfuller, del av tallerken etc. Oppfølgingsintervjuene gjør dette enda tydeligere, for selv når deltakerne har prøvd å tenke over dette, synes de det er veldig utfordrende. </a:t>
            </a:r>
          </a:p>
          <a:p>
            <a:r>
              <a:rPr lang="nb-NO" sz="1400" b="1" dirty="0"/>
              <a:t>Noen kompliserende faktorer:</a:t>
            </a:r>
          </a:p>
          <a:p>
            <a:pPr marL="285750" indent="-285750">
              <a:spcBef>
                <a:spcPts val="0"/>
              </a:spcBef>
              <a:buFontTx/>
              <a:buChar char="-"/>
            </a:pPr>
            <a:r>
              <a:rPr lang="nb-NO" sz="1400" dirty="0"/>
              <a:t>Man er usikker på hva én i «fem om dagen» faktisk betyr.</a:t>
            </a:r>
          </a:p>
          <a:p>
            <a:pPr marL="285750" indent="-285750">
              <a:spcBef>
                <a:spcPts val="0"/>
              </a:spcBef>
              <a:buFontTx/>
              <a:buChar char="-"/>
            </a:pPr>
            <a:r>
              <a:rPr lang="nb-NO" sz="1400" dirty="0"/>
              <a:t>Selv om man fyller på tallerkenen med proteiner, karbohydrater og grønnsaker når man starter å spise, så vil forholdet endre seg gjennom måltidet ved at man fyller på mer av noe (og dette er ofte ikke av salat/grønnsaker)</a:t>
            </a:r>
          </a:p>
          <a:p>
            <a:pPr marL="285750" indent="-285750">
              <a:spcBef>
                <a:spcPts val="0"/>
              </a:spcBef>
              <a:buFontTx/>
              <a:buChar char="-"/>
            </a:pPr>
            <a:r>
              <a:rPr lang="nb-NO" sz="1400" dirty="0"/>
              <a:t>Hvis man ikke spiser opp alt på tallerkenen er det fort gjort å glemme og fjerne grønnsakene/salaten fra det mentale bildet av hvor mye man har spist.</a:t>
            </a:r>
          </a:p>
          <a:p>
            <a:pPr marL="285750" indent="-285750">
              <a:spcBef>
                <a:spcPts val="0"/>
              </a:spcBef>
              <a:buFontTx/>
              <a:buChar char="-"/>
            </a:pPr>
            <a:r>
              <a:rPr lang="nb-NO" sz="1400" dirty="0"/>
              <a:t>Vanskelig å beregne mengde når man har diverse grønnsaker som tilbehør på </a:t>
            </a:r>
            <a:r>
              <a:rPr lang="nb-NO" sz="1400" dirty="0" err="1"/>
              <a:t>f.eks</a:t>
            </a:r>
            <a:r>
              <a:rPr lang="nb-NO" sz="1400" dirty="0"/>
              <a:t> brødskiver.</a:t>
            </a:r>
          </a:p>
          <a:p>
            <a:pPr marL="285750" indent="-285750">
              <a:spcBef>
                <a:spcPts val="0"/>
              </a:spcBef>
              <a:buFontTx/>
              <a:buChar char="-"/>
            </a:pPr>
            <a:r>
              <a:rPr lang="nb-NO" sz="1400" dirty="0"/>
              <a:t>Når grønnsakene er blandet sammen med resten av retten (</a:t>
            </a:r>
            <a:r>
              <a:rPr lang="nb-NO" sz="1400" dirty="0" err="1"/>
              <a:t>f.eks</a:t>
            </a:r>
            <a:r>
              <a:rPr lang="nb-NO" sz="1400" dirty="0"/>
              <a:t> supper, gryter </a:t>
            </a:r>
            <a:r>
              <a:rPr lang="nb-NO" sz="1400" dirty="0" err="1"/>
              <a:t>etc</a:t>
            </a:r>
            <a:r>
              <a:rPr lang="nb-NO" sz="1400" dirty="0"/>
              <a:t>), gjør det det ekstra utfordrende.</a:t>
            </a:r>
          </a:p>
          <a:p>
            <a:pPr marL="285750" indent="-285750">
              <a:spcBef>
                <a:spcPts val="0"/>
              </a:spcBef>
              <a:buFontTx/>
              <a:buChar char="-"/>
            </a:pPr>
            <a:r>
              <a:rPr lang="nb-NO" sz="1400" dirty="0"/>
              <a:t>Svært vanskelig å se for seg hvor mye råvarene veier,* hvor mye som fjernes </a:t>
            </a:r>
            <a:r>
              <a:rPr lang="nb-NO" sz="1400" dirty="0" err="1"/>
              <a:t>ifbm</a:t>
            </a:r>
            <a:r>
              <a:rPr lang="nb-NO" sz="1400" dirty="0"/>
              <a:t> med kutting, fjerning av skrell etc.</a:t>
            </a:r>
          </a:p>
        </p:txBody>
      </p:sp>
      <p:sp>
        <p:nvSpPr>
          <p:cNvPr id="9" name="TextBox 8">
            <a:extLst>
              <a:ext uri="{FF2B5EF4-FFF2-40B4-BE49-F238E27FC236}">
                <a16:creationId xmlns:a16="http://schemas.microsoft.com/office/drawing/2014/main" id="{BF6C1D64-B5CF-C865-7FA5-82921E4B6370}"/>
              </a:ext>
            </a:extLst>
          </p:cNvPr>
          <p:cNvSpPr txBox="1"/>
          <p:nvPr/>
        </p:nvSpPr>
        <p:spPr>
          <a:xfrm>
            <a:off x="8174419" y="2091005"/>
            <a:ext cx="3652094" cy="3108543"/>
          </a:xfrm>
          <a:prstGeom prst="rect">
            <a:avLst/>
          </a:prstGeom>
          <a:noFill/>
        </p:spPr>
        <p:txBody>
          <a:bodyPr wrap="square">
            <a:spAutoFit/>
          </a:bodyPr>
          <a:lstStyle/>
          <a:p>
            <a:r>
              <a:rPr lang="nb-NO" sz="1400" b="0" i="1" dirty="0">
                <a:solidFill>
                  <a:srgbClr val="000000"/>
                </a:solidFill>
                <a:effectLst/>
              </a:rPr>
              <a:t>Jeg er faktisk ganske skuffet over meg selv etter å ha ført denne dagboka. Det har blitt mye mindre frukt og grønnsaker enn jeg har trodd. </a:t>
            </a:r>
          </a:p>
          <a:p>
            <a:r>
              <a:rPr lang="nb-NO" sz="1400" dirty="0">
                <a:solidFill>
                  <a:srgbClr val="000000"/>
                </a:solidFill>
              </a:rPr>
              <a:t>- Kvinne, 33 år</a:t>
            </a:r>
          </a:p>
          <a:p>
            <a:pPr marL="285750" indent="-285750">
              <a:buFontTx/>
              <a:buChar char="-"/>
            </a:pPr>
            <a:endParaRPr lang="nb-NO" sz="1400" dirty="0">
              <a:solidFill>
                <a:srgbClr val="000000"/>
              </a:solidFill>
            </a:endParaRPr>
          </a:p>
          <a:p>
            <a:endParaRPr lang="nb-NO" sz="1400" dirty="0">
              <a:solidFill>
                <a:srgbClr val="000000"/>
              </a:solidFill>
            </a:endParaRPr>
          </a:p>
          <a:p>
            <a:endParaRPr lang="nb-NO" sz="1400" dirty="0">
              <a:solidFill>
                <a:srgbClr val="000000"/>
              </a:solidFill>
            </a:endParaRPr>
          </a:p>
          <a:p>
            <a:pPr marL="285750" indent="-285750">
              <a:buFontTx/>
              <a:buChar char="-"/>
            </a:pPr>
            <a:endParaRPr lang="nb-NO" sz="1400" dirty="0">
              <a:solidFill>
                <a:srgbClr val="000000"/>
              </a:solidFill>
            </a:endParaRPr>
          </a:p>
          <a:p>
            <a:r>
              <a:rPr lang="nb-NO" sz="1400" i="1" dirty="0">
                <a:solidFill>
                  <a:srgbClr val="000000"/>
                </a:solidFill>
              </a:rPr>
              <a:t>Ta grønnkål eller spinat da. Hvis jeg bruker en hel pose i en rett, så ser det mye ut i posen, men i panna ser det skikkelig stusselig ut. Hvor mye utgjør det?</a:t>
            </a:r>
          </a:p>
          <a:p>
            <a:r>
              <a:rPr lang="nb-NO" sz="1400" dirty="0">
                <a:solidFill>
                  <a:srgbClr val="000000"/>
                </a:solidFill>
              </a:rPr>
              <a:t>- Mann, 44 år </a:t>
            </a:r>
            <a:endParaRPr lang="en-GB" sz="1400" dirty="0"/>
          </a:p>
        </p:txBody>
      </p:sp>
      <p:pic>
        <p:nvPicPr>
          <p:cNvPr id="10" name="Graphic 9">
            <a:extLst>
              <a:ext uri="{FF2B5EF4-FFF2-40B4-BE49-F238E27FC236}">
                <a16:creationId xmlns:a16="http://schemas.microsoft.com/office/drawing/2014/main" id="{79BE1BC4-0BEF-B92A-6846-D9877375667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3437" t="24088" r="35921" b="55550"/>
          <a:stretch/>
        </p:blipFill>
        <p:spPr>
          <a:xfrm rot="10800000">
            <a:off x="8054733" y="1776974"/>
            <a:ext cx="469900" cy="393700"/>
          </a:xfrm>
          <a:prstGeom prst="rect">
            <a:avLst/>
          </a:prstGeom>
        </p:spPr>
      </p:pic>
      <p:pic>
        <p:nvPicPr>
          <p:cNvPr id="11" name="Graphic 10">
            <a:extLst>
              <a:ext uri="{FF2B5EF4-FFF2-40B4-BE49-F238E27FC236}">
                <a16:creationId xmlns:a16="http://schemas.microsoft.com/office/drawing/2014/main" id="{D0BE6725-65DB-21C5-D2B9-F4C9D739BB72}"/>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3437" t="24088" r="35921" b="55550"/>
          <a:stretch/>
        </p:blipFill>
        <p:spPr>
          <a:xfrm rot="10800000">
            <a:off x="8083066" y="3596800"/>
            <a:ext cx="469900" cy="393700"/>
          </a:xfrm>
          <a:prstGeom prst="rect">
            <a:avLst/>
          </a:prstGeom>
        </p:spPr>
      </p:pic>
      <p:sp>
        <p:nvSpPr>
          <p:cNvPr id="6" name="Slide Number Placeholder 5">
            <a:extLst>
              <a:ext uri="{FF2B5EF4-FFF2-40B4-BE49-F238E27FC236}">
                <a16:creationId xmlns:a16="http://schemas.microsoft.com/office/drawing/2014/main" id="{952AEA1B-9334-5BAC-CBE3-B5C1D431B0C8}"/>
              </a:ext>
            </a:extLst>
          </p:cNvPr>
          <p:cNvSpPr>
            <a:spLocks noGrp="1"/>
          </p:cNvSpPr>
          <p:nvPr>
            <p:ph type="sldNum" sz="quarter" idx="10"/>
          </p:nvPr>
        </p:nvSpPr>
        <p:spPr/>
        <p:txBody>
          <a:bodyPr/>
          <a:lstStyle/>
          <a:p>
            <a:fld id="{4034BEE3-566C-4068-A777-C3A4762E861B}" type="slidenum">
              <a:rPr lang="en-GB" smtClean="0"/>
              <a:pPr/>
              <a:t>15</a:t>
            </a:fld>
            <a:endParaRPr lang="en-GB" dirty="0"/>
          </a:p>
        </p:txBody>
      </p:sp>
    </p:spTree>
    <p:extLst>
      <p:ext uri="{BB962C8B-B14F-4D97-AF65-F5344CB8AC3E}">
        <p14:creationId xmlns:p14="http://schemas.microsoft.com/office/powerpoint/2010/main" val="215504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A36A6A4-32A7-E4F6-3DF3-0C0B68420B7E}"/>
              </a:ext>
            </a:extLst>
          </p:cNvPr>
          <p:cNvSpPr>
            <a:spLocks noGrp="1"/>
          </p:cNvSpPr>
          <p:nvPr>
            <p:ph type="body" sz="quarter" idx="15"/>
          </p:nvPr>
        </p:nvSpPr>
        <p:spPr/>
        <p:txBody>
          <a:bodyPr/>
          <a:lstStyle/>
          <a:p>
            <a:r>
              <a:rPr lang="nb-NO" dirty="0"/>
              <a:t>Drivere for å spise grønnsaker og salat</a:t>
            </a:r>
          </a:p>
        </p:txBody>
      </p:sp>
      <p:sp>
        <p:nvSpPr>
          <p:cNvPr id="3" name="Plassholder for tekst 2">
            <a:extLst>
              <a:ext uri="{FF2B5EF4-FFF2-40B4-BE49-F238E27FC236}">
                <a16:creationId xmlns:a16="http://schemas.microsoft.com/office/drawing/2014/main" id="{EC4D023D-4C85-B169-8B0C-797BABCAC504}"/>
              </a:ext>
            </a:extLst>
          </p:cNvPr>
          <p:cNvSpPr>
            <a:spLocks noGrp="1"/>
          </p:cNvSpPr>
          <p:nvPr>
            <p:ph type="body" sz="quarter" idx="16"/>
          </p:nvPr>
        </p:nvSpPr>
        <p:spPr/>
        <p:txBody>
          <a:bodyPr/>
          <a:lstStyle/>
          <a:p>
            <a:r>
              <a:rPr lang="nb-NO" dirty="0"/>
              <a:t>3</a:t>
            </a:r>
          </a:p>
        </p:txBody>
      </p:sp>
    </p:spTree>
    <p:extLst>
      <p:ext uri="{BB962C8B-B14F-4D97-AF65-F5344CB8AC3E}">
        <p14:creationId xmlns:p14="http://schemas.microsoft.com/office/powerpoint/2010/main" val="3943414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err="1"/>
              <a:t>Hoveddrivere</a:t>
            </a:r>
            <a:r>
              <a:rPr lang="nb-NO" dirty="0"/>
              <a:t>: Å</a:t>
            </a:r>
            <a:r>
              <a:rPr lang="nb-NO" sz="2400" b="1" dirty="0">
                <a:solidFill>
                  <a:schemeClr val="tx1"/>
                </a:solidFill>
              </a:rPr>
              <a:t>rsaker til at deltakerne spiser grønnsaker/salat</a:t>
            </a:r>
            <a:br>
              <a:rPr lang="nb-NO" sz="2400" dirty="0">
                <a:solidFill>
                  <a:schemeClr val="tx1"/>
                </a:solidFill>
              </a:rPr>
            </a:br>
            <a:endParaRPr lang="nb-NO" dirty="0"/>
          </a:p>
        </p:txBody>
      </p:sp>
      <p:sp>
        <p:nvSpPr>
          <p:cNvPr id="5" name="Footer Placeholder 4">
            <a:extLst>
              <a:ext uri="{FF2B5EF4-FFF2-40B4-BE49-F238E27FC236}">
                <a16:creationId xmlns:a16="http://schemas.microsoft.com/office/drawing/2014/main" id="{B368BC4D-A48F-433F-9BAC-E0088CDC51BB}"/>
              </a:ext>
            </a:extLst>
          </p:cNvPr>
          <p:cNvSpPr>
            <a:spLocks noGrp="1"/>
          </p:cNvSpPr>
          <p:nvPr>
            <p:ph type="ftr" sz="quarter" idx="11"/>
          </p:nvPr>
        </p:nvSpPr>
        <p:spPr>
          <a:xfrm>
            <a:off x="5614014" y="6328282"/>
            <a:ext cx="7495200" cy="198000"/>
          </a:xfrm>
        </p:spPr>
        <p:txBody>
          <a:bodyPr/>
          <a:lstStyle/>
          <a:p>
            <a:r>
              <a:rPr lang="nb-NO" dirty="0"/>
              <a:t>Deltakernes egne bilder</a:t>
            </a:r>
          </a:p>
        </p:txBody>
      </p:sp>
      <p:sp>
        <p:nvSpPr>
          <p:cNvPr id="8" name="Content Placeholder 7">
            <a:extLst>
              <a:ext uri="{FF2B5EF4-FFF2-40B4-BE49-F238E27FC236}">
                <a16:creationId xmlns:a16="http://schemas.microsoft.com/office/drawing/2014/main" id="{08E9F07D-9459-4F0B-BA24-599784DBA2C9}"/>
              </a:ext>
            </a:extLst>
          </p:cNvPr>
          <p:cNvSpPr>
            <a:spLocks noGrp="1"/>
          </p:cNvSpPr>
          <p:nvPr>
            <p:ph sz="quarter" idx="12"/>
          </p:nvPr>
        </p:nvSpPr>
        <p:spPr>
          <a:xfrm>
            <a:off x="359999" y="1510371"/>
            <a:ext cx="4890906" cy="3837257"/>
          </a:xfrm>
          <a:noFill/>
        </p:spPr>
        <p:txBody>
          <a:bodyPr lIns="72000" tIns="72000"/>
          <a:lstStyle/>
          <a:p>
            <a:pPr marL="285750" indent="-285750">
              <a:spcBef>
                <a:spcPts val="600"/>
              </a:spcBef>
              <a:buFontTx/>
              <a:buChar char="-"/>
            </a:pPr>
            <a:r>
              <a:rPr lang="nb-NO" b="1" dirty="0"/>
              <a:t>Næringsstoffer/helsefordeler: </a:t>
            </a:r>
            <a:r>
              <a:rPr lang="nb-NO" dirty="0"/>
              <a:t>For en selv og barna.</a:t>
            </a:r>
          </a:p>
          <a:p>
            <a:pPr marL="285750" indent="-285750">
              <a:spcBef>
                <a:spcPts val="600"/>
              </a:spcBef>
              <a:buFontTx/>
              <a:buChar char="-"/>
            </a:pPr>
            <a:r>
              <a:rPr lang="nb-NO" b="1" dirty="0"/>
              <a:t>God smak: </a:t>
            </a:r>
            <a:r>
              <a:rPr lang="nb-NO" dirty="0"/>
              <a:t>Flere liker smaken og savner det hvis det glemmes.</a:t>
            </a:r>
          </a:p>
          <a:p>
            <a:pPr marL="285750" indent="-285750">
              <a:spcBef>
                <a:spcPts val="600"/>
              </a:spcBef>
              <a:buFontTx/>
              <a:buChar char="-"/>
            </a:pPr>
            <a:r>
              <a:rPr lang="nb-NO" b="1" dirty="0"/>
              <a:t>Gode forbilder for barna: </a:t>
            </a:r>
            <a:r>
              <a:rPr lang="nb-NO" dirty="0"/>
              <a:t>Her ligger en omsorgsdimensjon + at det er ønskelig å lære barna gode vaner.</a:t>
            </a:r>
          </a:p>
          <a:p>
            <a:pPr marL="285750" indent="-285750">
              <a:spcBef>
                <a:spcPts val="600"/>
              </a:spcBef>
              <a:buFontTx/>
              <a:buChar char="-"/>
            </a:pPr>
            <a:r>
              <a:rPr lang="nb-NO" b="1" dirty="0"/>
              <a:t>Gir en god følelse: </a:t>
            </a:r>
            <a:r>
              <a:rPr lang="nb-NO" dirty="0"/>
              <a:t>Føler at en gjør noe riktig overfor seg selv, og føler seg som en god forelder.</a:t>
            </a:r>
          </a:p>
          <a:p>
            <a:pPr marL="285750" indent="-285750">
              <a:spcBef>
                <a:spcPts val="600"/>
              </a:spcBef>
              <a:buFontTx/>
              <a:buChar char="-"/>
            </a:pPr>
            <a:r>
              <a:rPr lang="nb-NO" b="1" dirty="0"/>
              <a:t>Partner er pådriver: </a:t>
            </a:r>
            <a:r>
              <a:rPr lang="nb-NO" dirty="0"/>
              <a:t>Spesielt mennene i undersøkelser sier at det er partner som er største pådriver og at de antagelig ville spist mindre uten dem.</a:t>
            </a:r>
          </a:p>
          <a:p>
            <a:pPr marL="285750" indent="-285750">
              <a:spcBef>
                <a:spcPts val="600"/>
              </a:spcBef>
              <a:buFontTx/>
              <a:buChar char="-"/>
            </a:pPr>
            <a:r>
              <a:rPr lang="nb-NO" b="1" dirty="0"/>
              <a:t>Sosial pådriver: </a:t>
            </a:r>
            <a:r>
              <a:rPr lang="nb-NO" dirty="0"/>
              <a:t>Spesielt i lunsj-situasjon på jobb og når man har gjester.</a:t>
            </a:r>
          </a:p>
          <a:p>
            <a:pPr marL="285750" indent="-285750">
              <a:spcBef>
                <a:spcPts val="600"/>
              </a:spcBef>
              <a:buFontTx/>
              <a:buChar char="-"/>
            </a:pPr>
            <a:r>
              <a:rPr lang="nb-NO" b="1" dirty="0"/>
              <a:t>Miljøhensyn: </a:t>
            </a:r>
            <a:r>
              <a:rPr lang="nb-NO" dirty="0"/>
              <a:t>Ønsker å kutte ned på kjøtt.</a:t>
            </a:r>
          </a:p>
          <a:p>
            <a:pPr marL="285750" indent="-285750">
              <a:buFontTx/>
              <a:buChar char="-"/>
            </a:pPr>
            <a:endParaRPr lang="nb-NO" dirty="0"/>
          </a:p>
        </p:txBody>
      </p:sp>
      <p:pic>
        <p:nvPicPr>
          <p:cNvPr id="22" name="Bilde 29">
            <a:extLst>
              <a:ext uri="{FF2B5EF4-FFF2-40B4-BE49-F238E27FC236}">
                <a16:creationId xmlns:a16="http://schemas.microsoft.com/office/drawing/2014/main" id="{6927F201-F16B-E24F-1558-F2E243FA176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2085" b="22085"/>
          <a:stretch/>
        </p:blipFill>
        <p:spPr>
          <a:xfrm>
            <a:off x="8803910" y="3709574"/>
            <a:ext cx="3073806" cy="2288152"/>
          </a:xfrm>
          <a:prstGeom prst="rect">
            <a:avLst/>
          </a:prstGeom>
        </p:spPr>
      </p:pic>
      <p:pic>
        <p:nvPicPr>
          <p:cNvPr id="24" name="Bilde 29">
            <a:extLst>
              <a:ext uri="{FF2B5EF4-FFF2-40B4-BE49-F238E27FC236}">
                <a16:creationId xmlns:a16="http://schemas.microsoft.com/office/drawing/2014/main" id="{685E3964-412E-276A-773D-1C41BF19C1C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9045" b="29045"/>
          <a:stretch/>
        </p:blipFill>
        <p:spPr>
          <a:xfrm>
            <a:off x="5614014" y="1313276"/>
            <a:ext cx="3073806" cy="2288152"/>
          </a:xfrm>
          <a:prstGeom prst="rect">
            <a:avLst/>
          </a:prstGeom>
        </p:spPr>
      </p:pic>
      <p:pic>
        <p:nvPicPr>
          <p:cNvPr id="29" name="Bilde 29">
            <a:extLst>
              <a:ext uri="{FF2B5EF4-FFF2-40B4-BE49-F238E27FC236}">
                <a16:creationId xmlns:a16="http://schemas.microsoft.com/office/drawing/2014/main" id="{39A15DF6-99A0-202B-D70D-C24BF137D5F7}"/>
              </a:ext>
            </a:extLst>
          </p:cNvPr>
          <p:cNvPicPr>
            <a:picLocks noChangeAspect="1"/>
          </p:cNvPicPr>
          <p:nvPr/>
        </p:nvPicPr>
        <p:blipFill rotWithShape="1">
          <a:blip r:embed="rId4"/>
          <a:srcRect l="11039" r="11039"/>
          <a:stretch/>
        </p:blipFill>
        <p:spPr>
          <a:xfrm>
            <a:off x="5614014" y="3709574"/>
            <a:ext cx="3073806" cy="2288152"/>
          </a:xfrm>
          <a:prstGeom prst="rect">
            <a:avLst/>
          </a:prstGeom>
        </p:spPr>
      </p:pic>
      <p:pic>
        <p:nvPicPr>
          <p:cNvPr id="7" name="Bilde 29">
            <a:extLst>
              <a:ext uri="{FF2B5EF4-FFF2-40B4-BE49-F238E27FC236}">
                <a16:creationId xmlns:a16="http://schemas.microsoft.com/office/drawing/2014/main" id="{6DE3CA6E-9023-D597-FC4B-F8AEC0180EB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22085" b="22085"/>
          <a:stretch/>
        </p:blipFill>
        <p:spPr>
          <a:xfrm>
            <a:off x="8753068" y="1313276"/>
            <a:ext cx="3073806" cy="2288152"/>
          </a:xfrm>
          <a:prstGeom prst="rect">
            <a:avLst/>
          </a:prstGeom>
        </p:spPr>
      </p:pic>
      <p:sp>
        <p:nvSpPr>
          <p:cNvPr id="6" name="Slide Number Placeholder 5">
            <a:extLst>
              <a:ext uri="{FF2B5EF4-FFF2-40B4-BE49-F238E27FC236}">
                <a16:creationId xmlns:a16="http://schemas.microsoft.com/office/drawing/2014/main" id="{79778612-6F63-ECB9-C073-3DF21DBFA713}"/>
              </a:ext>
            </a:extLst>
          </p:cNvPr>
          <p:cNvSpPr>
            <a:spLocks noGrp="1"/>
          </p:cNvSpPr>
          <p:nvPr>
            <p:ph type="sldNum" sz="quarter" idx="10"/>
          </p:nvPr>
        </p:nvSpPr>
        <p:spPr/>
        <p:txBody>
          <a:bodyPr/>
          <a:lstStyle/>
          <a:p>
            <a:fld id="{4034BEE3-566C-4068-A777-C3A4762E861B}" type="slidenum">
              <a:rPr lang="en-GB" smtClean="0"/>
              <a:pPr/>
              <a:t>17</a:t>
            </a:fld>
            <a:endParaRPr lang="en-GB" dirty="0"/>
          </a:p>
        </p:txBody>
      </p:sp>
    </p:spTree>
    <p:extLst>
      <p:ext uri="{BB962C8B-B14F-4D97-AF65-F5344CB8AC3E}">
        <p14:creationId xmlns:p14="http://schemas.microsoft.com/office/powerpoint/2010/main" val="336488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A36A6A4-32A7-E4F6-3DF3-0C0B68420B7E}"/>
              </a:ext>
            </a:extLst>
          </p:cNvPr>
          <p:cNvSpPr>
            <a:spLocks noGrp="1"/>
          </p:cNvSpPr>
          <p:nvPr>
            <p:ph type="body" sz="quarter" idx="15"/>
          </p:nvPr>
        </p:nvSpPr>
        <p:spPr/>
        <p:txBody>
          <a:bodyPr/>
          <a:lstStyle/>
          <a:p>
            <a:r>
              <a:rPr lang="nb-NO" dirty="0"/>
              <a:t>Barrierer for å spise grønnsaker og salat</a:t>
            </a:r>
          </a:p>
        </p:txBody>
      </p:sp>
      <p:sp>
        <p:nvSpPr>
          <p:cNvPr id="3" name="Plassholder for tekst 2">
            <a:extLst>
              <a:ext uri="{FF2B5EF4-FFF2-40B4-BE49-F238E27FC236}">
                <a16:creationId xmlns:a16="http://schemas.microsoft.com/office/drawing/2014/main" id="{EC4D023D-4C85-B169-8B0C-797BABCAC504}"/>
              </a:ext>
            </a:extLst>
          </p:cNvPr>
          <p:cNvSpPr>
            <a:spLocks noGrp="1"/>
          </p:cNvSpPr>
          <p:nvPr>
            <p:ph type="body" sz="quarter" idx="16"/>
          </p:nvPr>
        </p:nvSpPr>
        <p:spPr/>
        <p:txBody>
          <a:bodyPr/>
          <a:lstStyle/>
          <a:p>
            <a:r>
              <a:rPr lang="nb-NO" dirty="0"/>
              <a:t>4</a:t>
            </a:r>
          </a:p>
        </p:txBody>
      </p:sp>
    </p:spTree>
    <p:extLst>
      <p:ext uri="{BB962C8B-B14F-4D97-AF65-F5344CB8AC3E}">
        <p14:creationId xmlns:p14="http://schemas.microsoft.com/office/powerpoint/2010/main" val="3052819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BF6A13-F0E2-077C-C370-DB2F542F1367}"/>
              </a:ext>
            </a:extLst>
          </p:cNvPr>
          <p:cNvSpPr>
            <a:spLocks noGrp="1"/>
          </p:cNvSpPr>
          <p:nvPr>
            <p:ph type="title"/>
          </p:nvPr>
        </p:nvSpPr>
        <p:spPr/>
        <p:txBody>
          <a:bodyPr/>
          <a:lstStyle/>
          <a:p>
            <a:r>
              <a:rPr lang="nb-NO" sz="2000" dirty="0"/>
              <a:t>Om barrierer: Generelt</a:t>
            </a:r>
          </a:p>
        </p:txBody>
      </p:sp>
      <p:sp>
        <p:nvSpPr>
          <p:cNvPr id="4" name="Plassholder for bunntekst 3">
            <a:extLst>
              <a:ext uri="{FF2B5EF4-FFF2-40B4-BE49-F238E27FC236}">
                <a16:creationId xmlns:a16="http://schemas.microsoft.com/office/drawing/2014/main" id="{135D9FE5-B922-40B2-A417-892B5EB6ED9A}"/>
              </a:ext>
            </a:extLst>
          </p:cNvPr>
          <p:cNvSpPr>
            <a:spLocks noGrp="1"/>
          </p:cNvSpPr>
          <p:nvPr>
            <p:ph type="ftr" sz="quarter" idx="11"/>
          </p:nvPr>
        </p:nvSpPr>
        <p:spPr/>
        <p:txBody>
          <a:bodyPr/>
          <a:lstStyle/>
          <a:p>
            <a:endParaRPr lang="en-GB" dirty="0"/>
          </a:p>
        </p:txBody>
      </p:sp>
      <p:sp>
        <p:nvSpPr>
          <p:cNvPr id="5" name="Plassholder for innhold 4">
            <a:extLst>
              <a:ext uri="{FF2B5EF4-FFF2-40B4-BE49-F238E27FC236}">
                <a16:creationId xmlns:a16="http://schemas.microsoft.com/office/drawing/2014/main" id="{1D48D6F6-6511-3899-8397-665530A11AF9}"/>
              </a:ext>
            </a:extLst>
          </p:cNvPr>
          <p:cNvSpPr>
            <a:spLocks noGrp="1"/>
          </p:cNvSpPr>
          <p:nvPr>
            <p:ph sz="quarter" idx="12"/>
          </p:nvPr>
        </p:nvSpPr>
        <p:spPr>
          <a:xfrm>
            <a:off x="360362" y="1344793"/>
            <a:ext cx="6190210" cy="4364807"/>
          </a:xfrm>
        </p:spPr>
        <p:txBody>
          <a:bodyPr/>
          <a:lstStyle/>
          <a:p>
            <a:r>
              <a:rPr lang="nb-NO" sz="1600" b="1" dirty="0"/>
              <a:t>Det er relativt stor spredning på hva deltakernes største barrierer for ikke å spise mer grønnsaker og salat er. </a:t>
            </a:r>
          </a:p>
          <a:p>
            <a:r>
              <a:rPr lang="nb-NO" sz="1400" dirty="0"/>
              <a:t>Selv om de alle inngår i segmentet «De Potensielle» er de altså relativt ulike når det kommer til barrierer, og antagelig kreves det ulike former for kommunikasjon for å påvirke/hjelpe dem til å øke konsumet sitt. Mens noen først og fremst har behov for hjelp til å endre atferd, har andre behov for hjelp til å endre holdninger.</a:t>
            </a:r>
            <a:br>
              <a:rPr lang="nb-NO" sz="1400" dirty="0"/>
            </a:br>
            <a:endParaRPr lang="nb-NO" sz="1400" dirty="0"/>
          </a:p>
          <a:p>
            <a:r>
              <a:rPr lang="nb-NO" sz="1600" b="1" dirty="0"/>
              <a:t>Deltakerne virker å ha 1-2 store </a:t>
            </a:r>
            <a:r>
              <a:rPr lang="nb-NO" sz="1600" b="1" dirty="0" err="1"/>
              <a:t>hovedbarrierer</a:t>
            </a:r>
            <a:r>
              <a:rPr lang="nb-NO" sz="1600" b="1" dirty="0"/>
              <a:t> for økt konsum og hver av </a:t>
            </a:r>
            <a:r>
              <a:rPr lang="nb-NO" sz="1600" b="1" dirty="0" err="1"/>
              <a:t>hovedbarrierene</a:t>
            </a:r>
            <a:r>
              <a:rPr lang="nb-NO" sz="1600" b="1" dirty="0"/>
              <a:t> nevnes kun av cirka 2-3 personer. </a:t>
            </a:r>
          </a:p>
          <a:p>
            <a:pPr marL="285750" indent="-285750">
              <a:buFont typeface="Arial" panose="020B0604020202020204" pitchFamily="34" charset="0"/>
              <a:buChar char="•"/>
            </a:pPr>
            <a:r>
              <a:rPr lang="nb-NO" sz="1400" b="1" dirty="0">
                <a:cs typeface="Kantar Brown Cyr TT Light" panose="020B0404020101010102" pitchFamily="34" charset="0"/>
              </a:rPr>
              <a:t>Merk: </a:t>
            </a:r>
            <a:r>
              <a:rPr lang="nb-NO" sz="1400" dirty="0">
                <a:cs typeface="Kantar Brown Cyr TT Light" panose="020B0404020101010102" pitchFamily="34" charset="0"/>
              </a:rPr>
              <a:t>Dette gjør at vi er usikre på om listen med barrierer er uttømmende og om det finnes flere barrierer innenfor dette segmentet. Vi mener det vil være lurt å få en indikasjon på hvor store disse barrierene innenfor segmentet ved en fremtidig kvantitativ undersøkelse.</a:t>
            </a:r>
          </a:p>
          <a:p>
            <a:pPr marL="285750" indent="-285750">
              <a:buFont typeface="Arial" panose="020B0604020202020204" pitchFamily="34" charset="0"/>
              <a:buChar char="•"/>
            </a:pPr>
            <a:r>
              <a:rPr lang="nb-NO" sz="1400" dirty="0">
                <a:cs typeface="Kantar Brown Cyr TT Light" panose="020B0404020101010102" pitchFamily="34" charset="0"/>
              </a:rPr>
              <a:t>Det er dog viktig å merke seg at noen av barrierene ikke er så enkle for deltakerne å nevne selv, fordi det er noe man ikke tenker over at er en barriere i hverdagen. </a:t>
            </a:r>
          </a:p>
          <a:p>
            <a:endParaRPr lang="nb-NO" dirty="0"/>
          </a:p>
        </p:txBody>
      </p:sp>
      <p:pic>
        <p:nvPicPr>
          <p:cNvPr id="7" name="Bilde 6" descr="Et bilde som inneholder negl, person, finger, innendørs&#10;&#10;Automatisk generert beskrivelse">
            <a:extLst>
              <a:ext uri="{FF2B5EF4-FFF2-40B4-BE49-F238E27FC236}">
                <a16:creationId xmlns:a16="http://schemas.microsoft.com/office/drawing/2014/main" id="{11BE2025-485F-AB6A-F436-9AE001EA186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6716" t="2891" r="40146" b="1332"/>
          <a:stretch/>
        </p:blipFill>
        <p:spPr>
          <a:xfrm>
            <a:off x="8753068" y="1344793"/>
            <a:ext cx="3089788" cy="4573301"/>
          </a:xfrm>
          <a:prstGeom prst="rect">
            <a:avLst/>
          </a:prstGeom>
        </p:spPr>
      </p:pic>
      <p:pic>
        <p:nvPicPr>
          <p:cNvPr id="9" name="Bilde 8" descr="Et bilde som inneholder innendørs, mat, Hurtigmat, bord&#10;&#10;Automatisk generert beskrivelse">
            <a:extLst>
              <a:ext uri="{FF2B5EF4-FFF2-40B4-BE49-F238E27FC236}">
                <a16:creationId xmlns:a16="http://schemas.microsoft.com/office/drawing/2014/main" id="{FB238394-0535-519C-A2DB-3F59608F623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3536" t="2110" r="24417" b="1553"/>
          <a:stretch/>
        </p:blipFill>
        <p:spPr>
          <a:xfrm>
            <a:off x="7386320" y="1332366"/>
            <a:ext cx="4440554" cy="4585727"/>
          </a:xfrm>
          <a:prstGeom prst="rect">
            <a:avLst/>
          </a:prstGeom>
        </p:spPr>
      </p:pic>
      <p:sp>
        <p:nvSpPr>
          <p:cNvPr id="6" name="Slide Number Placeholder 5">
            <a:extLst>
              <a:ext uri="{FF2B5EF4-FFF2-40B4-BE49-F238E27FC236}">
                <a16:creationId xmlns:a16="http://schemas.microsoft.com/office/drawing/2014/main" id="{73B66E64-D57A-B6A7-CD2B-0BAE24F92169}"/>
              </a:ext>
            </a:extLst>
          </p:cNvPr>
          <p:cNvSpPr>
            <a:spLocks noGrp="1"/>
          </p:cNvSpPr>
          <p:nvPr>
            <p:ph type="sldNum" sz="quarter" idx="10"/>
          </p:nvPr>
        </p:nvSpPr>
        <p:spPr/>
        <p:txBody>
          <a:bodyPr/>
          <a:lstStyle/>
          <a:p>
            <a:fld id="{4034BEE3-566C-4068-A777-C3A4762E861B}" type="slidenum">
              <a:rPr lang="en-GB" smtClean="0"/>
              <a:pPr/>
              <a:t>19</a:t>
            </a:fld>
            <a:endParaRPr lang="en-GB" dirty="0"/>
          </a:p>
        </p:txBody>
      </p:sp>
    </p:spTree>
    <p:extLst>
      <p:ext uri="{BB962C8B-B14F-4D97-AF65-F5344CB8AC3E}">
        <p14:creationId xmlns:p14="http://schemas.microsoft.com/office/powerpoint/2010/main" val="589573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93CFEB6-1CDE-3741-A0D4-A2955CA95EDC}"/>
              </a:ext>
            </a:extLst>
          </p:cNvPr>
          <p:cNvSpPr>
            <a:spLocks noGrp="1"/>
          </p:cNvSpPr>
          <p:nvPr>
            <p:ph type="title"/>
          </p:nvPr>
        </p:nvSpPr>
        <p:spPr/>
        <p:txBody>
          <a:bodyPr/>
          <a:lstStyle/>
          <a:p>
            <a:r>
              <a:rPr lang="nb-NO">
                <a:latin typeface="+mn-lt"/>
                <a:cs typeface="Kantar Brown Cyr" panose="020B0504020101010102" pitchFamily="34" charset="0"/>
              </a:rPr>
              <a:t>Om prosjektet</a:t>
            </a:r>
          </a:p>
        </p:txBody>
      </p:sp>
      <p:sp>
        <p:nvSpPr>
          <p:cNvPr id="6" name="Rectangle 6">
            <a:extLst>
              <a:ext uri="{FF2B5EF4-FFF2-40B4-BE49-F238E27FC236}">
                <a16:creationId xmlns:a16="http://schemas.microsoft.com/office/drawing/2014/main" id="{956FB400-D124-EBC9-F23B-7CB0085A0864}"/>
              </a:ext>
            </a:extLst>
          </p:cNvPr>
          <p:cNvSpPr/>
          <p:nvPr/>
        </p:nvSpPr>
        <p:spPr>
          <a:xfrm>
            <a:off x="278504" y="1335712"/>
            <a:ext cx="3640235"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100" i="0" u="none" strike="noStrike" kern="1200" cap="none" spc="0" normalizeH="0" baseline="0" noProof="0">
              <a:ln>
                <a:noFill/>
              </a:ln>
              <a:solidFill>
                <a:srgbClr val="717171"/>
              </a:solidFill>
              <a:effectLst/>
              <a:uLnTx/>
              <a:uFillTx/>
              <a:cs typeface="Kantar Brown Cyr Light" panose="020B0404020101010102" pitchFamily="34" charset="0"/>
            </a:endParaRPr>
          </a:p>
          <a:p>
            <a:pPr marR="0" lvl="0" algn="l" defTabSz="914400" rtl="0" eaLnBrk="1" fontAlgn="auto" latinLnBrk="0" hangingPunct="1">
              <a:lnSpc>
                <a:spcPct val="100000"/>
              </a:lnSpc>
              <a:spcBef>
                <a:spcPts val="0"/>
              </a:spcBef>
              <a:spcAft>
                <a:spcPts val="0"/>
              </a:spcAft>
              <a:buClrTx/>
              <a:buSzTx/>
              <a:tabLst/>
              <a:defRPr/>
            </a:pPr>
            <a:endParaRPr kumimoji="0" lang="nb-NO" sz="1100" b="0" i="0" u="none" strike="noStrike" kern="1200" cap="none" spc="0" normalizeH="0" baseline="0" noProof="0">
              <a:ln>
                <a:noFill/>
              </a:ln>
              <a:solidFill>
                <a:srgbClr val="717171"/>
              </a:solidFill>
              <a:effectLst/>
              <a:uLnTx/>
              <a:uFillTx/>
              <a:cs typeface="Kantar Brown Cyr Light" panose="020B0404020101010102"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nb-NO" sz="1100" b="0" i="0" u="none" strike="noStrike" kern="1200" cap="none" spc="0" normalizeH="0" baseline="0" noProof="0">
              <a:ln>
                <a:noFill/>
              </a:ln>
              <a:solidFill>
                <a:srgbClr val="717171"/>
              </a:solidFill>
              <a:effectLst/>
              <a:uLnTx/>
              <a:uFillTx/>
              <a:cs typeface="Kantar Brown Cyr Light" panose="020B0404020101010102"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nb-NO" sz="1100" b="0" i="0" u="none" strike="noStrike" kern="1200" cap="none" spc="0" normalizeH="0" baseline="0" noProof="0">
              <a:ln>
                <a:noFill/>
              </a:ln>
              <a:solidFill>
                <a:srgbClr val="717171"/>
              </a:solidFill>
              <a:effectLst/>
              <a:uLnTx/>
              <a:uFillTx/>
              <a:cs typeface="Kantar Brown Cyr Light" panose="020B0404020101010102" pitchFamily="34" charset="0"/>
            </a:endParaRPr>
          </a:p>
        </p:txBody>
      </p:sp>
      <p:sp>
        <p:nvSpPr>
          <p:cNvPr id="8" name="TextBox 9">
            <a:extLst>
              <a:ext uri="{FF2B5EF4-FFF2-40B4-BE49-F238E27FC236}">
                <a16:creationId xmlns:a16="http://schemas.microsoft.com/office/drawing/2014/main" id="{7EEB0BF5-004D-57CF-1617-E5D1CB662932}"/>
              </a:ext>
            </a:extLst>
          </p:cNvPr>
          <p:cNvSpPr txBox="1"/>
          <p:nvPr/>
        </p:nvSpPr>
        <p:spPr>
          <a:xfrm>
            <a:off x="359999" y="2558223"/>
            <a:ext cx="5488350" cy="3847207"/>
          </a:xfrm>
          <a:prstGeom prst="rect">
            <a:avLst/>
          </a:prstGeom>
          <a:noFill/>
        </p:spPr>
        <p:txBody>
          <a:bodyPr wrap="square" lIns="0" tIns="0" rIns="0" bIns="0" rtlCol="0">
            <a:spAutoFit/>
          </a:bodyPr>
          <a:lstStyle/>
          <a:p>
            <a:br>
              <a:rPr lang="nb-NO" sz="1400" dirty="0">
                <a:cs typeface="Kantar Brown Cyr Light" panose="020B0404020101010102" pitchFamily="34" charset="0"/>
              </a:rPr>
            </a:br>
            <a:r>
              <a:rPr lang="nb-NO" sz="1400" dirty="0">
                <a:cs typeface="Kantar Brown Cyr Light" panose="020B0404020101010102" pitchFamily="34" charset="0"/>
              </a:rPr>
              <a:t>En samlet bransje som jobber med frukt og grønt i Norge, har en målsetting om sterk vekst i volum og norskandel til frukt, bær, grønnsaker og poteter. Dette er nedfelt i en rapport «grøntsektoren mot år 2035». </a:t>
            </a:r>
          </a:p>
          <a:p>
            <a:endParaRPr lang="nb-NO" sz="1400" dirty="0">
              <a:cs typeface="Kantar Brown Cyr Light" panose="020B0404020101010102" pitchFamily="34" charset="0"/>
            </a:endParaRPr>
          </a:p>
          <a:p>
            <a:r>
              <a:rPr lang="nb-NO" sz="1400" dirty="0">
                <a:cs typeface="Kantar Brown Cyr Light" panose="020B0404020101010102" pitchFamily="34" charset="0"/>
              </a:rPr>
              <a:t>De siste par årene har utviklingen ikke tatt den retning som en har ønsket. Det er nedgang i volum totalt, selv om norskandel på noen produkter har økt. Opplysningskontoret for frukt og grønt har derfor behov for forbrukerinnsikt for å forstå årsakene til dette.</a:t>
            </a:r>
            <a:br>
              <a:rPr lang="nb-NO" sz="1400" dirty="0">
                <a:cs typeface="Kantar Brown Cyr Light" panose="020B0404020101010102" pitchFamily="34" charset="0"/>
              </a:rPr>
            </a:br>
            <a:br>
              <a:rPr lang="nb-NO" sz="1400" dirty="0">
                <a:cs typeface="Kantar Brown Cyr Light" panose="020B0404020101010102" pitchFamily="34" charset="0"/>
              </a:rPr>
            </a:br>
            <a:r>
              <a:rPr lang="nb-NO" sz="1400" dirty="0">
                <a:cs typeface="Kantar Brown Cyr Light" panose="020B0404020101010102" pitchFamily="34" charset="0"/>
              </a:rPr>
              <a:t>Formålet med denne undersøkelsen er derfor å få dybdeforståelse for drivere og barrierer for kjøp og konsum av frukt og grønnsaker i segmentet «De Potensielle», som er en av målgruppene som skal prioriteres fremover. </a:t>
            </a:r>
          </a:p>
          <a:p>
            <a:endParaRPr lang="nb-NO" sz="1400" dirty="0">
              <a:cs typeface="Kantar Brown Cyr Light" panose="020B0404020101010102" pitchFamily="34" charset="0"/>
            </a:endParaRPr>
          </a:p>
          <a:p>
            <a:r>
              <a:rPr lang="nb-NO" sz="1400" dirty="0">
                <a:cs typeface="Kantar Brown Cyr Light" panose="020B0404020101010102" pitchFamily="34" charset="0"/>
              </a:rPr>
              <a:t> </a:t>
            </a:r>
            <a:endParaRPr lang="nb-NO" sz="1200" dirty="0">
              <a:cs typeface="Kantar Brown Cyr Light" panose="020B0404020101010102" pitchFamily="34" charset="0"/>
            </a:endParaRPr>
          </a:p>
          <a:p>
            <a:endParaRPr lang="nb-NO" sz="1200" dirty="0">
              <a:cs typeface="Kantar Brown Cyr Light" panose="020B0404020101010102" pitchFamily="34" charset="0"/>
            </a:endParaRPr>
          </a:p>
        </p:txBody>
      </p:sp>
      <p:sp>
        <p:nvSpPr>
          <p:cNvPr id="9" name="Content Placeholder 1">
            <a:extLst>
              <a:ext uri="{FF2B5EF4-FFF2-40B4-BE49-F238E27FC236}">
                <a16:creationId xmlns:a16="http://schemas.microsoft.com/office/drawing/2014/main" id="{9AD2219A-5797-E661-3F94-F56591D33553}"/>
              </a:ext>
            </a:extLst>
          </p:cNvPr>
          <p:cNvSpPr txBox="1">
            <a:spLocks/>
          </p:cNvSpPr>
          <p:nvPr/>
        </p:nvSpPr>
        <p:spPr>
          <a:xfrm>
            <a:off x="359999" y="1524939"/>
            <a:ext cx="5488345" cy="310807"/>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600" b="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000" b="1" dirty="0">
                <a:solidFill>
                  <a:srgbClr val="C00000"/>
                </a:solidFill>
                <a:cs typeface="Kantar Brown Cyr" panose="020B0504020101010102" pitchFamily="34" charset="0"/>
              </a:rPr>
              <a:t>Problemstilling: </a:t>
            </a:r>
            <a:r>
              <a:rPr lang="nb-NO" sz="2000" b="1" dirty="0">
                <a:cs typeface="Kantar Brown Cyr" panose="020B0504020101010102" pitchFamily="34" charset="0"/>
              </a:rPr>
              <a:t>Hva er drivere og barrierer for konsum av frukt og grønnsaker blant «De Potensielle»?</a:t>
            </a:r>
            <a:r>
              <a:rPr lang="nb-NO" sz="2000" b="1" dirty="0">
                <a:cs typeface="Kantar Brown Cyr Light" panose="020B0404020101010102" pitchFamily="34" charset="0"/>
              </a:rPr>
              <a:t>​ </a:t>
            </a:r>
            <a:endParaRPr lang="nb-NO" sz="1200" b="1" dirty="0">
              <a:solidFill>
                <a:schemeClr val="accent4">
                  <a:lumMod val="75000"/>
                </a:schemeClr>
              </a:solidFill>
              <a:cs typeface="Kantar Brown Cyr Light" panose="020B0404020101010102" pitchFamily="34" charset="0"/>
            </a:endParaRPr>
          </a:p>
        </p:txBody>
      </p:sp>
      <p:sp>
        <p:nvSpPr>
          <p:cNvPr id="16" name="AutoShape 4">
            <a:extLst>
              <a:ext uri="{FF2B5EF4-FFF2-40B4-BE49-F238E27FC236}">
                <a16:creationId xmlns:a16="http://schemas.microsoft.com/office/drawing/2014/main" id="{AC8E19E6-9764-7EFC-F53B-09DD6FE1B2E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cs typeface="Kantar Brown Cyr Light" panose="020B0404020101010102" pitchFamily="34" charset="0"/>
            </a:endParaRPr>
          </a:p>
        </p:txBody>
      </p:sp>
      <p:pic>
        <p:nvPicPr>
          <p:cNvPr id="14" name="Picture 13">
            <a:extLst>
              <a:ext uri="{FF2B5EF4-FFF2-40B4-BE49-F238E27FC236}">
                <a16:creationId xmlns:a16="http://schemas.microsoft.com/office/drawing/2014/main" id="{D8811C7E-F7EE-1BC0-C28D-3B537A8D59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7627" y="529393"/>
            <a:ext cx="3674267" cy="5511401"/>
          </a:xfrm>
          <a:prstGeom prst="rect">
            <a:avLst/>
          </a:prstGeom>
        </p:spPr>
      </p:pic>
      <p:sp>
        <p:nvSpPr>
          <p:cNvPr id="5" name="Slide Number Placeholder 4">
            <a:extLst>
              <a:ext uri="{FF2B5EF4-FFF2-40B4-BE49-F238E27FC236}">
                <a16:creationId xmlns:a16="http://schemas.microsoft.com/office/drawing/2014/main" id="{31C95708-C27C-39EA-D70E-0D5FA7E8AC5C}"/>
              </a:ext>
            </a:extLst>
          </p:cNvPr>
          <p:cNvSpPr>
            <a:spLocks noGrp="1"/>
          </p:cNvSpPr>
          <p:nvPr>
            <p:ph type="sldNum" sz="quarter" idx="10"/>
          </p:nvPr>
        </p:nvSpPr>
        <p:spPr/>
        <p:txBody>
          <a:bodyPr/>
          <a:lstStyle/>
          <a:p>
            <a:fld id="{4034BEE3-566C-4068-A777-C3A4762E861B}" type="slidenum">
              <a:rPr lang="en-GB" smtClean="0"/>
              <a:pPr/>
              <a:t>2</a:t>
            </a:fld>
            <a:endParaRPr lang="en-GB"/>
          </a:p>
        </p:txBody>
      </p:sp>
    </p:spTree>
    <p:extLst>
      <p:ext uri="{BB962C8B-B14F-4D97-AF65-F5344CB8AC3E}">
        <p14:creationId xmlns:p14="http://schemas.microsoft.com/office/powerpoint/2010/main" val="185488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Sylinder 8">
            <a:extLst>
              <a:ext uri="{FF2B5EF4-FFF2-40B4-BE49-F238E27FC236}">
                <a16:creationId xmlns:a16="http://schemas.microsoft.com/office/drawing/2014/main" id="{D05705C2-36CE-143C-1267-BC4339F099F4}"/>
              </a:ext>
            </a:extLst>
          </p:cNvPr>
          <p:cNvSpPr txBox="1"/>
          <p:nvPr/>
        </p:nvSpPr>
        <p:spPr>
          <a:xfrm>
            <a:off x="5211536" y="1247787"/>
            <a:ext cx="3788228" cy="4327403"/>
          </a:xfrm>
          <a:prstGeom prst="rect">
            <a:avLst/>
          </a:prstGeom>
          <a:noFill/>
        </p:spPr>
        <p:txBody>
          <a:bodyPr wrap="square">
            <a:spAutoFit/>
          </a:bodyPr>
          <a:lstStyle/>
          <a:p>
            <a:pPr>
              <a:lnSpc>
                <a:spcPct val="107000"/>
              </a:lnSpc>
              <a:spcAft>
                <a:spcPts val="800"/>
              </a:spcAft>
            </a:pPr>
            <a:r>
              <a:rPr lang="nb-NO" sz="1400" b="1" dirty="0">
                <a:effectLst/>
                <a:ea typeface="DengXian" panose="02010600030101010101" pitchFamily="2" charset="-122"/>
                <a:cs typeface="Times New Roman" panose="02020603050405020304" pitchFamily="18" charset="0"/>
              </a:rPr>
              <a:t>De fleste av deltakerne klarer knapt å komme på noen direkte ulemper ved selve råvarene av salat og grønnsaker. De få som nevnes er:</a:t>
            </a:r>
            <a:endParaRPr lang="en-GB" sz="1400" b="1" dirty="0">
              <a:effectLst/>
              <a:ea typeface="DengXian" panose="02010600030101010101" pitchFamily="2" charset="-122"/>
              <a:cs typeface="Times New Roman" panose="02020603050405020304" pitchFamily="18" charset="0"/>
            </a:endParaRPr>
          </a:p>
          <a:p>
            <a:pPr marL="342900" lvl="0" indent="-342900">
              <a:lnSpc>
                <a:spcPct val="107000"/>
              </a:lnSpc>
              <a:buFont typeface="Calibri" panose="020F0502020204030204" pitchFamily="34" charset="0"/>
              <a:buChar char="-"/>
            </a:pPr>
            <a:r>
              <a:rPr lang="nb-NO" sz="1400" dirty="0">
                <a:effectLst/>
                <a:ea typeface="DengXian" panose="02010600030101010101" pitchFamily="2" charset="-122"/>
                <a:cs typeface="Times New Roman" panose="02020603050405020304" pitchFamily="18" charset="0"/>
              </a:rPr>
              <a:t>En del fett i </a:t>
            </a:r>
            <a:r>
              <a:rPr lang="nb-NO" sz="1400" dirty="0" err="1">
                <a:effectLst/>
                <a:ea typeface="DengXian" panose="02010600030101010101" pitchFamily="2" charset="-122"/>
                <a:cs typeface="Times New Roman" panose="02020603050405020304" pitchFamily="18" charset="0"/>
              </a:rPr>
              <a:t>f.eks</a:t>
            </a:r>
            <a:r>
              <a:rPr lang="nb-NO" sz="1400" dirty="0">
                <a:effectLst/>
                <a:ea typeface="DengXian" panose="02010600030101010101" pitchFamily="2" charset="-122"/>
                <a:cs typeface="Times New Roman" panose="02020603050405020304" pitchFamily="18" charset="0"/>
              </a:rPr>
              <a:t> avokado (men sunt fett som de selv nevner)</a:t>
            </a:r>
            <a:endParaRPr lang="en-GB" sz="1400" dirty="0">
              <a:effectLst/>
              <a:ea typeface="DengXian" panose="02010600030101010101" pitchFamily="2" charset="-122"/>
              <a:cs typeface="Times New Roman" panose="02020603050405020304" pitchFamily="18" charset="0"/>
            </a:endParaRPr>
          </a:p>
          <a:p>
            <a:pPr marL="342900" lvl="0" indent="-342900">
              <a:lnSpc>
                <a:spcPct val="107000"/>
              </a:lnSpc>
              <a:buFont typeface="Calibri" panose="020F0502020204030204" pitchFamily="34" charset="0"/>
              <a:buChar char="-"/>
            </a:pPr>
            <a:r>
              <a:rPr lang="nb-NO" sz="1400" dirty="0">
                <a:effectLst/>
                <a:ea typeface="DengXian" panose="02010600030101010101" pitchFamily="2" charset="-122"/>
                <a:cs typeface="Times New Roman" panose="02020603050405020304" pitchFamily="18" charset="0"/>
              </a:rPr>
              <a:t>Lite miljøvennlig å importere langveisfra</a:t>
            </a:r>
            <a:endParaRPr lang="en-GB" sz="1400" dirty="0">
              <a:effectLst/>
              <a:ea typeface="DengXian" panose="02010600030101010101" pitchFamily="2" charset="-122"/>
              <a:cs typeface="Times New Roman" panose="02020603050405020304" pitchFamily="18" charset="0"/>
            </a:endParaRPr>
          </a:p>
          <a:p>
            <a:pPr marL="342900" lvl="0" indent="-342900">
              <a:lnSpc>
                <a:spcPct val="107000"/>
              </a:lnSpc>
              <a:buFont typeface="Calibri" panose="020F0502020204030204" pitchFamily="34" charset="0"/>
              <a:buChar char="-"/>
            </a:pPr>
            <a:r>
              <a:rPr lang="nb-NO" sz="1400" dirty="0">
                <a:effectLst/>
                <a:ea typeface="DengXian" panose="02010600030101010101" pitchFamily="2" charset="-122"/>
                <a:cs typeface="Times New Roman" panose="02020603050405020304" pitchFamily="18" charset="0"/>
              </a:rPr>
              <a:t>Mye vann i produksjonen av avokado (én respondent nevner dette)</a:t>
            </a:r>
            <a:endParaRPr lang="en-GB" sz="1400" dirty="0">
              <a:effectLst/>
              <a:ea typeface="DengXian" panose="02010600030101010101" pitchFamily="2" charset="-122"/>
              <a:cs typeface="Times New Roman" panose="02020603050405020304" pitchFamily="18" charset="0"/>
            </a:endParaRPr>
          </a:p>
          <a:p>
            <a:pPr marL="342900" lvl="0" indent="-342900">
              <a:lnSpc>
                <a:spcPct val="107000"/>
              </a:lnSpc>
              <a:buFont typeface="Calibri" panose="020F0502020204030204" pitchFamily="34" charset="0"/>
              <a:buChar char="-"/>
            </a:pPr>
            <a:r>
              <a:rPr lang="nb-NO" sz="1400" dirty="0">
                <a:effectLst/>
                <a:ea typeface="DengXian" panose="02010600030101010101" pitchFamily="2" charset="-122"/>
                <a:cs typeface="Times New Roman" panose="02020603050405020304" pitchFamily="18" charset="0"/>
              </a:rPr>
              <a:t>Potensielt matsvinn hvis man ikke planlegger</a:t>
            </a:r>
            <a:endParaRPr lang="en-GB" sz="1400" dirty="0">
              <a:effectLst/>
              <a:ea typeface="DengXian" panose="02010600030101010101" pitchFamily="2" charset="-122"/>
              <a:cs typeface="Times New Roman" panose="02020603050405020304" pitchFamily="18" charset="0"/>
            </a:endParaRPr>
          </a:p>
          <a:p>
            <a:pPr marL="342900" lvl="0" indent="-342900">
              <a:lnSpc>
                <a:spcPct val="107000"/>
              </a:lnSpc>
              <a:buFont typeface="Calibri" panose="020F0502020204030204" pitchFamily="34" charset="0"/>
              <a:buChar char="-"/>
            </a:pPr>
            <a:r>
              <a:rPr lang="nb-NO" sz="1400" dirty="0">
                <a:effectLst/>
                <a:ea typeface="DengXian" panose="02010600030101010101" pitchFamily="2" charset="-122"/>
                <a:cs typeface="Times New Roman" panose="02020603050405020304" pitchFamily="18" charset="0"/>
              </a:rPr>
              <a:t>At man ikke alltid kan vurdere kvaliteten i butikken og risikerer å få med seg dårlige varianter hjem.</a:t>
            </a:r>
            <a:endParaRPr lang="en-GB" sz="1400" dirty="0">
              <a:effectLst/>
              <a:ea typeface="DengXian" panose="02010600030101010101" pitchFamily="2" charset="-122"/>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nb-NO" sz="1400" dirty="0">
                <a:effectLst/>
                <a:ea typeface="DengXian" panose="02010600030101010101" pitchFamily="2" charset="-122"/>
                <a:cs typeface="Times New Roman" panose="02020603050405020304" pitchFamily="18" charset="0"/>
              </a:rPr>
              <a:t>Mindre mettende: To deltakere nevner at de opplever det som mindre mettende/mindre langvarig mettende enn andre typer mat</a:t>
            </a:r>
            <a:endParaRPr lang="en-GB" sz="1400" dirty="0">
              <a:effectLst/>
              <a:ea typeface="DengXian" panose="02010600030101010101" pitchFamily="2" charset="-122"/>
              <a:cs typeface="Times New Roman" panose="02020603050405020304" pitchFamily="18" charset="0"/>
            </a:endParaRPr>
          </a:p>
        </p:txBody>
      </p:sp>
      <p:sp>
        <p:nvSpPr>
          <p:cNvPr id="2" name="Title 1">
            <a:extLst>
              <a:ext uri="{FF2B5EF4-FFF2-40B4-BE49-F238E27FC236}">
                <a16:creationId xmlns:a16="http://schemas.microsoft.com/office/drawing/2014/main" id="{C3CB3799-CD47-F941-87AB-222100ED600E}"/>
              </a:ext>
            </a:extLst>
          </p:cNvPr>
          <p:cNvSpPr>
            <a:spLocks noGrp="1"/>
          </p:cNvSpPr>
          <p:nvPr>
            <p:ph type="title"/>
          </p:nvPr>
        </p:nvSpPr>
        <p:spPr>
          <a:xfrm>
            <a:off x="359999" y="430717"/>
            <a:ext cx="11482917" cy="580501"/>
          </a:xfrm>
        </p:spPr>
        <p:txBody>
          <a:bodyPr/>
          <a:lstStyle/>
          <a:p>
            <a:r>
              <a:rPr lang="nb-NO" sz="2000" dirty="0"/>
              <a:t>Om barrierer: Generelt </a:t>
            </a:r>
            <a:endParaRPr lang="nb-NO" sz="2000" b="0" dirty="0"/>
          </a:p>
        </p:txBody>
      </p:sp>
      <p:sp>
        <p:nvSpPr>
          <p:cNvPr id="31" name="Text Placeholder 21">
            <a:extLst>
              <a:ext uri="{FF2B5EF4-FFF2-40B4-BE49-F238E27FC236}">
                <a16:creationId xmlns:a16="http://schemas.microsoft.com/office/drawing/2014/main" id="{B8B36379-C999-497B-8B42-7D992A32D62B}"/>
              </a:ext>
            </a:extLst>
          </p:cNvPr>
          <p:cNvSpPr txBox="1">
            <a:spLocks/>
          </p:cNvSpPr>
          <p:nvPr/>
        </p:nvSpPr>
        <p:spPr>
          <a:xfrm>
            <a:off x="360001" y="1223168"/>
            <a:ext cx="4497750" cy="4758532"/>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3200" dirty="0">
                <a:cs typeface="Kantar Brown Cyr TT Light" panose="020B0404020101010102" pitchFamily="34" charset="0"/>
              </a:rPr>
              <a:t>Barrierene knyttet til å spise grønnsaker og salat er først og fremst «ytre barrierer», ikke knyttet til produktet i seg selv.</a:t>
            </a:r>
          </a:p>
          <a:p>
            <a:endParaRPr lang="nb-NO" sz="1500" dirty="0">
              <a:cs typeface="Kantar Brown Cyr TT Light" panose="020B0404020101010102" pitchFamily="34" charset="0"/>
            </a:endParaRPr>
          </a:p>
          <a:p>
            <a:r>
              <a:rPr lang="nb-NO" sz="1600" dirty="0">
                <a:cs typeface="Kantar Brown Cyr TT Light" panose="020B0404020101010102" pitchFamily="34" charset="0"/>
              </a:rPr>
              <a:t>Innholdet i salaten/grønnsakene nevnes ikke av noen som en barriere som påvirker dem. Dette er derimot noe som nevnes som en liten barriere for frukt og poteter spesifikt. </a:t>
            </a:r>
            <a:br>
              <a:rPr lang="nb-NO" sz="1500" dirty="0">
                <a:cs typeface="Kantar Brown Cyr TT Light" panose="020B0404020101010102" pitchFamily="34" charset="0"/>
              </a:rPr>
            </a:br>
            <a:endParaRPr lang="nb-NO" sz="1500" dirty="0">
              <a:cs typeface="Kantar Brown Cyr TT Light" panose="020B0404020101010102" pitchFamily="34" charset="0"/>
            </a:endParaRPr>
          </a:p>
        </p:txBody>
      </p:sp>
      <p:pic>
        <p:nvPicPr>
          <p:cNvPr id="3" name="Picture 2">
            <a:extLst>
              <a:ext uri="{FF2B5EF4-FFF2-40B4-BE49-F238E27FC236}">
                <a16:creationId xmlns:a16="http://schemas.microsoft.com/office/drawing/2014/main" id="{9B23B351-9D1A-33FF-EA5F-C4D1EAE82DA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3115" t="14138" r="8486" b="14079"/>
          <a:stretch/>
        </p:blipFill>
        <p:spPr>
          <a:xfrm>
            <a:off x="9337509" y="950059"/>
            <a:ext cx="2489366" cy="4922857"/>
          </a:xfrm>
          <a:prstGeom prst="rect">
            <a:avLst/>
          </a:prstGeom>
        </p:spPr>
      </p:pic>
      <p:sp>
        <p:nvSpPr>
          <p:cNvPr id="4" name="Plassholder for bunntekst 3">
            <a:extLst>
              <a:ext uri="{FF2B5EF4-FFF2-40B4-BE49-F238E27FC236}">
                <a16:creationId xmlns:a16="http://schemas.microsoft.com/office/drawing/2014/main" id="{E5B1FA81-F2D9-D241-E3ED-88FB283EBCA3}"/>
              </a:ext>
            </a:extLst>
          </p:cNvPr>
          <p:cNvSpPr>
            <a:spLocks noGrp="1"/>
          </p:cNvSpPr>
          <p:nvPr>
            <p:ph type="ftr" sz="quarter" idx="11"/>
          </p:nvPr>
        </p:nvSpPr>
        <p:spPr>
          <a:xfrm>
            <a:off x="3272400" y="6390000"/>
            <a:ext cx="7495200" cy="198000"/>
          </a:xfrm>
        </p:spPr>
        <p:txBody>
          <a:bodyPr/>
          <a:lstStyle/>
          <a:p>
            <a:endParaRPr lang="en-GB" dirty="0"/>
          </a:p>
        </p:txBody>
      </p:sp>
      <p:sp>
        <p:nvSpPr>
          <p:cNvPr id="7" name="Slide Number Placeholder 6">
            <a:extLst>
              <a:ext uri="{FF2B5EF4-FFF2-40B4-BE49-F238E27FC236}">
                <a16:creationId xmlns:a16="http://schemas.microsoft.com/office/drawing/2014/main" id="{562EC986-5B91-C088-44F7-67ED08F5E6A8}"/>
              </a:ext>
            </a:extLst>
          </p:cNvPr>
          <p:cNvSpPr>
            <a:spLocks noGrp="1"/>
          </p:cNvSpPr>
          <p:nvPr>
            <p:ph type="sldNum" sz="quarter" idx="10"/>
          </p:nvPr>
        </p:nvSpPr>
        <p:spPr/>
        <p:txBody>
          <a:bodyPr/>
          <a:lstStyle/>
          <a:p>
            <a:fld id="{4034BEE3-566C-4068-A777-C3A4762E861B}" type="slidenum">
              <a:rPr lang="en-GB" smtClean="0"/>
              <a:pPr/>
              <a:t>20</a:t>
            </a:fld>
            <a:endParaRPr lang="en-GB"/>
          </a:p>
        </p:txBody>
      </p:sp>
    </p:spTree>
    <p:extLst>
      <p:ext uri="{BB962C8B-B14F-4D97-AF65-F5344CB8AC3E}">
        <p14:creationId xmlns:p14="http://schemas.microsoft.com/office/powerpoint/2010/main" val="22772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7">
            <a:extLst>
              <a:ext uri="{FF2B5EF4-FFF2-40B4-BE49-F238E27FC236}">
                <a16:creationId xmlns:a16="http://schemas.microsoft.com/office/drawing/2014/main" id="{A5EFD47E-C0C4-0F5C-6D86-DAB727B9522D}"/>
              </a:ext>
            </a:extLst>
          </p:cNvPr>
          <p:cNvSpPr/>
          <p:nvPr/>
        </p:nvSpPr>
        <p:spPr bwMode="ltGray">
          <a:xfrm>
            <a:off x="5622696" y="3614466"/>
            <a:ext cx="3114395" cy="2303629"/>
          </a:xfrm>
          <a:prstGeom prst="rect">
            <a:avLst/>
          </a:prstGeom>
          <a:solidFill>
            <a:schemeClr val="accent5">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NZ" sz="1600" b="0" dirty="0"/>
          </a:p>
        </p:txBody>
      </p:sp>
      <p:sp>
        <p:nvSpPr>
          <p:cNvPr id="15" name="Rectangle 17">
            <a:extLst>
              <a:ext uri="{FF2B5EF4-FFF2-40B4-BE49-F238E27FC236}">
                <a16:creationId xmlns:a16="http://schemas.microsoft.com/office/drawing/2014/main" id="{FF56469E-519F-D2E0-D6DF-8FC7219528C2}"/>
              </a:ext>
            </a:extLst>
          </p:cNvPr>
          <p:cNvSpPr/>
          <p:nvPr/>
        </p:nvSpPr>
        <p:spPr bwMode="ltGray">
          <a:xfrm>
            <a:off x="5606717" y="1320730"/>
            <a:ext cx="3130374" cy="2303629"/>
          </a:xfrm>
          <a:prstGeom prst="rect">
            <a:avLst/>
          </a:prstGeom>
          <a:solidFill>
            <a:schemeClr val="accent5">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NZ" sz="1600" b="0" dirty="0"/>
          </a:p>
        </p:txBody>
      </p:sp>
      <p:sp>
        <p:nvSpPr>
          <p:cNvPr id="2" name="Title 1">
            <a:extLst>
              <a:ext uri="{FF2B5EF4-FFF2-40B4-BE49-F238E27FC236}">
                <a16:creationId xmlns:a16="http://schemas.microsoft.com/office/drawing/2014/main" id="{C3CB3799-CD47-F941-87AB-222100ED600E}"/>
              </a:ext>
            </a:extLst>
          </p:cNvPr>
          <p:cNvSpPr>
            <a:spLocks noGrp="1"/>
          </p:cNvSpPr>
          <p:nvPr>
            <p:ph type="title"/>
          </p:nvPr>
        </p:nvSpPr>
        <p:spPr>
          <a:xfrm>
            <a:off x="359999" y="430717"/>
            <a:ext cx="11482917" cy="580501"/>
          </a:xfrm>
        </p:spPr>
        <p:txBody>
          <a:bodyPr/>
          <a:lstStyle/>
          <a:p>
            <a:r>
              <a:rPr lang="nb-NO" sz="2000" dirty="0"/>
              <a:t>Om barrierer: Pris</a:t>
            </a:r>
            <a:endParaRPr lang="nb-NO" sz="2000" b="0" dirty="0"/>
          </a:p>
        </p:txBody>
      </p:sp>
      <p:sp>
        <p:nvSpPr>
          <p:cNvPr id="31" name="Text Placeholder 21">
            <a:extLst>
              <a:ext uri="{FF2B5EF4-FFF2-40B4-BE49-F238E27FC236}">
                <a16:creationId xmlns:a16="http://schemas.microsoft.com/office/drawing/2014/main" id="{B8B36379-C999-497B-8B42-7D992A32D62B}"/>
              </a:ext>
            </a:extLst>
          </p:cNvPr>
          <p:cNvSpPr txBox="1">
            <a:spLocks/>
          </p:cNvSpPr>
          <p:nvPr/>
        </p:nvSpPr>
        <p:spPr>
          <a:xfrm>
            <a:off x="360000" y="1223168"/>
            <a:ext cx="4880740" cy="4758532"/>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3200" dirty="0">
                <a:cs typeface="Kantar Brown Cyr TT Light" panose="020B0404020101010102" pitchFamily="34" charset="0"/>
              </a:rPr>
              <a:t>Pris påvirker valg av frukt/grønt, men ikke nødvendigvis hvor mye man spiser.</a:t>
            </a:r>
          </a:p>
          <a:p>
            <a:endParaRPr lang="nb-NO" sz="1500" dirty="0">
              <a:cs typeface="Kantar Brown Cyr TT Light" panose="020B0404020101010102" pitchFamily="34" charset="0"/>
            </a:endParaRPr>
          </a:p>
          <a:p>
            <a:r>
              <a:rPr lang="nb-NO" sz="1400" dirty="0">
                <a:cs typeface="Kantar Brown Cyr TT Light" panose="020B0404020101010102" pitchFamily="34" charset="0"/>
              </a:rPr>
              <a:t>Deltakerne som nevner pris som en mulig barriere (omtrent 3-4 stk.), trekker frem at prisnivået hovedsakelig påvirker akkurat hvilken frukt eller grønnsak de velger – det velges sjelden helt bort.</a:t>
            </a:r>
          </a:p>
          <a:p>
            <a:pPr marL="285750" indent="-285750">
              <a:buFontTx/>
              <a:buChar char="-"/>
            </a:pPr>
            <a:r>
              <a:rPr lang="nb-NO" sz="1400" dirty="0">
                <a:cs typeface="Kantar Brown Cyr TT Light" panose="020B0404020101010102" pitchFamily="34" charset="0"/>
              </a:rPr>
              <a:t>Eksempel: Skal man egentlig ha blomkål til middag og reagerer på prisen, eller ser at en annen grønnsak er på tilbud, kan det hende de velger det i stedet.</a:t>
            </a:r>
          </a:p>
          <a:p>
            <a:pPr marL="285750" indent="-285750">
              <a:buFontTx/>
              <a:buChar char="-"/>
            </a:pPr>
            <a:r>
              <a:rPr lang="nb-NO" sz="1400" dirty="0">
                <a:cs typeface="Kantar Brown Cyr TT Light" panose="020B0404020101010102" pitchFamily="34" charset="0"/>
              </a:rPr>
              <a:t>En forklarende årsak: I og med at flere at deltakerne har planlagt middagene og bruker handlelister, så er det sjelden at de endrer på dette i butikken. </a:t>
            </a:r>
          </a:p>
        </p:txBody>
      </p:sp>
      <p:sp>
        <p:nvSpPr>
          <p:cNvPr id="23" name="TekstSylinder 22">
            <a:extLst>
              <a:ext uri="{FF2B5EF4-FFF2-40B4-BE49-F238E27FC236}">
                <a16:creationId xmlns:a16="http://schemas.microsoft.com/office/drawing/2014/main" id="{76FEA902-4E5C-BD08-C55A-63AD8B68FFDF}"/>
              </a:ext>
            </a:extLst>
          </p:cNvPr>
          <p:cNvSpPr txBox="1"/>
          <p:nvPr/>
        </p:nvSpPr>
        <p:spPr>
          <a:xfrm>
            <a:off x="5689154" y="1423992"/>
            <a:ext cx="2944951" cy="210826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nb-NO" sz="1400" b="1" dirty="0">
                <a:solidFill>
                  <a:srgbClr val="333333"/>
                </a:solidFill>
                <a:latin typeface="Arial"/>
                <a:cs typeface="Kantar Brown Cyr Light" panose="020B0404020101010102" pitchFamily="34" charset="0"/>
              </a:rPr>
              <a:t>Reagerer mer på prisene på andre matvarer:</a:t>
            </a:r>
            <a:endParaRPr kumimoji="0" lang="nb-NO" sz="1400" b="1" i="0" u="none" strike="noStrike" kern="1200" cap="none" spc="0" normalizeH="0" baseline="0" noProof="0" dirty="0">
              <a:ln>
                <a:noFill/>
              </a:ln>
              <a:solidFill>
                <a:srgbClr val="333333"/>
              </a:solidFill>
              <a:effectLst/>
              <a:uLnTx/>
              <a:uFillTx/>
              <a:latin typeface="Arial"/>
              <a:ea typeface="+mn-ea"/>
              <a:cs typeface="Kantar Brown Cyr Light" panose="020B0404020101010102"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nb-NO" sz="1400" b="0" i="0" u="none" strike="noStrike" kern="1200" cap="none" spc="0" normalizeH="0" baseline="0" noProof="0" dirty="0">
                <a:ln>
                  <a:noFill/>
                </a:ln>
                <a:solidFill>
                  <a:srgbClr val="333333"/>
                </a:solidFill>
                <a:effectLst/>
                <a:uLnTx/>
                <a:uFillTx/>
                <a:latin typeface="Arial"/>
                <a:ea typeface="+mn-ea"/>
                <a:cs typeface="Kantar Brown Cyr Light" panose="020B0404020101010102" pitchFamily="34" charset="0"/>
              </a:rPr>
              <a:t>Et par av deltakerne har redusert forbruket av fisk og til dels kjøtt, fordi de opplever en stor prisvekst i disse kategoriene. En av deltakerne sier at </a:t>
            </a:r>
            <a:r>
              <a:rPr lang="nb-NO" sz="1400" dirty="0">
                <a:solidFill>
                  <a:srgbClr val="333333"/>
                </a:solidFill>
                <a:latin typeface="Arial"/>
                <a:cs typeface="Kantar Brown Cyr Light" panose="020B0404020101010102" pitchFamily="34" charset="0"/>
              </a:rPr>
              <a:t>familien</a:t>
            </a:r>
            <a:r>
              <a:rPr kumimoji="0" lang="nb-NO" sz="1400" b="0" i="0" u="none" strike="noStrike" kern="1200" cap="none" spc="0" normalizeH="0" baseline="0" noProof="0" dirty="0">
                <a:ln>
                  <a:noFill/>
                </a:ln>
                <a:solidFill>
                  <a:srgbClr val="333333"/>
                </a:solidFill>
                <a:effectLst/>
                <a:uLnTx/>
                <a:uFillTx/>
                <a:latin typeface="Arial"/>
                <a:ea typeface="+mn-ea"/>
                <a:cs typeface="Kantar Brown Cyr Light" panose="020B0404020101010102" pitchFamily="34" charset="0"/>
              </a:rPr>
              <a:t> spiser noe mer grønnsaker nå på grunn av prisnivået.</a:t>
            </a:r>
            <a:endParaRPr lang="nb-NO" dirty="0"/>
          </a:p>
        </p:txBody>
      </p:sp>
      <p:sp>
        <p:nvSpPr>
          <p:cNvPr id="28" name="TekstSylinder 27">
            <a:extLst>
              <a:ext uri="{FF2B5EF4-FFF2-40B4-BE49-F238E27FC236}">
                <a16:creationId xmlns:a16="http://schemas.microsoft.com/office/drawing/2014/main" id="{F4E9485D-AC01-6171-985D-C0997BAEBBB6}"/>
              </a:ext>
            </a:extLst>
          </p:cNvPr>
          <p:cNvSpPr txBox="1"/>
          <p:nvPr/>
        </p:nvSpPr>
        <p:spPr>
          <a:xfrm>
            <a:off x="5690938" y="3756626"/>
            <a:ext cx="2976062" cy="189282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nb-NO" sz="1400" b="1" i="0" u="none" strike="noStrike" kern="1200" cap="none" spc="0" normalizeH="0" baseline="0" noProof="0" dirty="0">
                <a:ln>
                  <a:noFill/>
                </a:ln>
                <a:solidFill>
                  <a:srgbClr val="333333"/>
                </a:solidFill>
                <a:effectLst/>
                <a:uLnTx/>
                <a:uFillTx/>
                <a:latin typeface="Arial"/>
                <a:ea typeface="+mn-ea"/>
                <a:cs typeface="Kantar Brown Cyr Light" panose="020B0404020101010102" pitchFamily="34" charset="0"/>
              </a:rPr>
              <a:t>Unntaket er ferske bær.</a:t>
            </a:r>
          </a:p>
          <a:p>
            <a:pPr marL="0" marR="0" lvl="0" indent="0" algn="l" defTabSz="914400" rtl="0" eaLnBrk="1" fontAlgn="auto" latinLnBrk="0" hangingPunct="1">
              <a:lnSpc>
                <a:spcPct val="100000"/>
              </a:lnSpc>
              <a:spcBef>
                <a:spcPts val="600"/>
              </a:spcBef>
              <a:spcAft>
                <a:spcPts val="0"/>
              </a:spcAft>
              <a:buClrTx/>
              <a:buSzTx/>
              <a:buFontTx/>
              <a:buNone/>
              <a:tabLst/>
              <a:defRPr/>
            </a:pPr>
            <a:r>
              <a:rPr lang="nb-NO" sz="1400" dirty="0">
                <a:solidFill>
                  <a:srgbClr val="333333"/>
                </a:solidFill>
                <a:latin typeface="Arial"/>
                <a:cs typeface="Kantar Brown Cyr Light" panose="020B0404020101010102" pitchFamily="34" charset="0"/>
              </a:rPr>
              <a:t>F</a:t>
            </a:r>
            <a:r>
              <a:rPr kumimoji="0" lang="nb-NO" sz="1400" b="0" i="0" u="none" strike="noStrike" kern="1200" cap="none" spc="0" normalizeH="0" baseline="0" noProof="0" dirty="0" err="1">
                <a:ln>
                  <a:noFill/>
                </a:ln>
                <a:solidFill>
                  <a:srgbClr val="333333"/>
                </a:solidFill>
                <a:effectLst/>
                <a:uLnTx/>
                <a:uFillTx/>
                <a:latin typeface="Arial"/>
                <a:ea typeface="+mn-ea"/>
                <a:cs typeface="Kantar Brown Cyr Light" panose="020B0404020101010102" pitchFamily="34" charset="0"/>
              </a:rPr>
              <a:t>lere</a:t>
            </a:r>
            <a:r>
              <a:rPr kumimoji="0" lang="nb-NO" sz="1400" b="0" i="0" u="none" strike="noStrike" kern="1200" cap="none" spc="0" normalizeH="0" baseline="0" noProof="0" dirty="0">
                <a:ln>
                  <a:noFill/>
                </a:ln>
                <a:solidFill>
                  <a:srgbClr val="333333"/>
                </a:solidFill>
                <a:effectLst/>
                <a:uLnTx/>
                <a:uFillTx/>
                <a:latin typeface="Arial"/>
                <a:ea typeface="+mn-ea"/>
                <a:cs typeface="Kantar Brown Cyr Light" panose="020B0404020101010102" pitchFamily="34" charset="0"/>
              </a:rPr>
              <a:t> sier at de kjøper lite/mindre av ferske bær fordi de opplever det som dyrt. Dette erstattes heller med frukt eller fryste bær. Én person nevner også redusert forbruk av krydderurter, men det handler like mye om matsvinn. </a:t>
            </a:r>
          </a:p>
        </p:txBody>
      </p:sp>
      <p:pic>
        <p:nvPicPr>
          <p:cNvPr id="30" name="Bilde 29" descr="Et bilde som inneholder person, innendørs, Mobiltelefon, negl&#10;&#10;Automatisk generert beskrivelse">
            <a:extLst>
              <a:ext uri="{FF2B5EF4-FFF2-40B4-BE49-F238E27FC236}">
                <a16:creationId xmlns:a16="http://schemas.microsoft.com/office/drawing/2014/main" id="{115CB55D-9AA1-7697-CCAE-45B62A1E363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108" t="17060" r="31754" b="49350"/>
          <a:stretch/>
        </p:blipFill>
        <p:spPr>
          <a:xfrm>
            <a:off x="8753070" y="3629944"/>
            <a:ext cx="3073806" cy="2288152"/>
          </a:xfrm>
          <a:prstGeom prst="rect">
            <a:avLst/>
          </a:prstGeom>
        </p:spPr>
      </p:pic>
      <p:sp>
        <p:nvSpPr>
          <p:cNvPr id="3" name="Rectangle 17">
            <a:extLst>
              <a:ext uri="{FF2B5EF4-FFF2-40B4-BE49-F238E27FC236}">
                <a16:creationId xmlns:a16="http://schemas.microsoft.com/office/drawing/2014/main" id="{AC34DD12-4901-8623-5638-CC56A1A41359}"/>
              </a:ext>
            </a:extLst>
          </p:cNvPr>
          <p:cNvSpPr/>
          <p:nvPr/>
        </p:nvSpPr>
        <p:spPr bwMode="ltGray">
          <a:xfrm>
            <a:off x="8737092" y="1326313"/>
            <a:ext cx="3118758" cy="2303629"/>
          </a:xfrm>
          <a:prstGeom prst="rect">
            <a:avLst/>
          </a:prstGeom>
          <a:solidFill>
            <a:schemeClr val="accent5">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NZ" sz="1600" b="0" dirty="0"/>
          </a:p>
        </p:txBody>
      </p:sp>
      <p:sp>
        <p:nvSpPr>
          <p:cNvPr id="8" name="TekstSylinder 7">
            <a:extLst>
              <a:ext uri="{FF2B5EF4-FFF2-40B4-BE49-F238E27FC236}">
                <a16:creationId xmlns:a16="http://schemas.microsoft.com/office/drawing/2014/main" id="{CF830BD7-6DBD-6A15-B754-718CBD71781D}"/>
              </a:ext>
            </a:extLst>
          </p:cNvPr>
          <p:cNvSpPr txBox="1"/>
          <p:nvPr/>
        </p:nvSpPr>
        <p:spPr>
          <a:xfrm>
            <a:off x="8970836" y="1859340"/>
            <a:ext cx="2696760" cy="1569660"/>
          </a:xfrm>
          <a:prstGeom prst="rect">
            <a:avLst/>
          </a:prstGeom>
          <a:noFill/>
        </p:spPr>
        <p:txBody>
          <a:bodyPr wrap="square">
            <a:spAutoFit/>
          </a:bodyPr>
          <a:lstStyle/>
          <a:p>
            <a:r>
              <a:rPr lang="nb-NO" sz="1200" i="1" dirty="0"/>
              <a:t>En boks med kikerter koster jo 15 kr eller mindre. Og kjøtt og fisk har blitt så dyrt. En pakke fersk torsk eller laks er jo over 100 kroner for fire små fileter. Og prisene nå er en drivkraft i hva man spiser. Så det er faktisk et pluss med vegetarretter nå. </a:t>
            </a:r>
            <a:r>
              <a:rPr lang="nb-NO" sz="1200" dirty="0"/>
              <a:t>- Mann, 37 år.</a:t>
            </a:r>
          </a:p>
        </p:txBody>
      </p:sp>
      <p:grpSp>
        <p:nvGrpSpPr>
          <p:cNvPr id="16" name="Group 25">
            <a:extLst>
              <a:ext uri="{FF2B5EF4-FFF2-40B4-BE49-F238E27FC236}">
                <a16:creationId xmlns:a16="http://schemas.microsoft.com/office/drawing/2014/main" id="{F9FAA630-EFFB-01D4-424B-DDBB61DC9E4B}"/>
              </a:ext>
            </a:extLst>
          </p:cNvPr>
          <p:cNvGrpSpPr>
            <a:grpSpLocks/>
          </p:cNvGrpSpPr>
          <p:nvPr/>
        </p:nvGrpSpPr>
        <p:grpSpPr bwMode="auto">
          <a:xfrm>
            <a:off x="8970836" y="1534629"/>
            <a:ext cx="376505" cy="254460"/>
            <a:chOff x="3652" y="2066"/>
            <a:chExt cx="450" cy="438"/>
          </a:xfrm>
          <a:solidFill>
            <a:schemeClr val="tx1"/>
          </a:solidFill>
        </p:grpSpPr>
        <p:sp>
          <p:nvSpPr>
            <p:cNvPr id="17" name="Freeform 26">
              <a:extLst>
                <a:ext uri="{FF2B5EF4-FFF2-40B4-BE49-F238E27FC236}">
                  <a16:creationId xmlns:a16="http://schemas.microsoft.com/office/drawing/2014/main" id="{F9D52D26-6DB4-D9D9-ABD2-2D4DC83461D7}"/>
                </a:ext>
              </a:extLst>
            </p:cNvPr>
            <p:cNvSpPr>
              <a:spLocks/>
            </p:cNvSpPr>
            <p:nvPr/>
          </p:nvSpPr>
          <p:spPr bwMode="auto">
            <a:xfrm>
              <a:off x="3910" y="2066"/>
              <a:ext cx="192" cy="438"/>
            </a:xfrm>
            <a:custGeom>
              <a:avLst/>
              <a:gdLst>
                <a:gd name="T0" fmla="*/ 1472 w 96"/>
                <a:gd name="T1" fmla="*/ 2912 h 219"/>
                <a:gd name="T2" fmla="*/ 1888 w 96"/>
                <a:gd name="T3" fmla="*/ 4864 h 219"/>
                <a:gd name="T4" fmla="*/ 3072 w 96"/>
                <a:gd name="T5" fmla="*/ 5920 h 219"/>
                <a:gd name="T6" fmla="*/ 2400 w 96"/>
                <a:gd name="T7" fmla="*/ 7008 h 219"/>
                <a:gd name="T8" fmla="*/ 576 w 96"/>
                <a:gd name="T9" fmla="*/ 5472 h 219"/>
                <a:gd name="T10" fmla="*/ 0 w 96"/>
                <a:gd name="T11" fmla="*/ 2912 h 219"/>
                <a:gd name="T12" fmla="*/ 0 w 96"/>
                <a:gd name="T13" fmla="*/ 0 h 219"/>
                <a:gd name="T14" fmla="*/ 2912 w 96"/>
                <a:gd name="T15" fmla="*/ 0 h 219"/>
                <a:gd name="T16" fmla="*/ 2912 w 96"/>
                <a:gd name="T17" fmla="*/ 2912 h 219"/>
                <a:gd name="T18" fmla="*/ 1472 w 96"/>
                <a:gd name="T19" fmla="*/ 2912 h 2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219"/>
                <a:gd name="T32" fmla="*/ 96 w 96"/>
                <a:gd name="T33" fmla="*/ 219 h 2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219">
                  <a:moveTo>
                    <a:pt x="46" y="91"/>
                  </a:moveTo>
                  <a:cubicBezTo>
                    <a:pt x="47" y="118"/>
                    <a:pt x="51" y="138"/>
                    <a:pt x="59" y="152"/>
                  </a:cubicBezTo>
                  <a:cubicBezTo>
                    <a:pt x="67" y="167"/>
                    <a:pt x="80" y="178"/>
                    <a:pt x="96" y="185"/>
                  </a:cubicBezTo>
                  <a:cubicBezTo>
                    <a:pt x="75" y="219"/>
                    <a:pt x="75" y="219"/>
                    <a:pt x="75" y="219"/>
                  </a:cubicBezTo>
                  <a:cubicBezTo>
                    <a:pt x="49" y="208"/>
                    <a:pt x="30" y="192"/>
                    <a:pt x="18" y="171"/>
                  </a:cubicBezTo>
                  <a:cubicBezTo>
                    <a:pt x="6" y="151"/>
                    <a:pt x="0" y="124"/>
                    <a:pt x="0" y="91"/>
                  </a:cubicBezTo>
                  <a:cubicBezTo>
                    <a:pt x="0" y="0"/>
                    <a:pt x="0" y="0"/>
                    <a:pt x="0" y="0"/>
                  </a:cubicBezTo>
                  <a:cubicBezTo>
                    <a:pt x="91" y="0"/>
                    <a:pt x="91" y="0"/>
                    <a:pt x="91" y="0"/>
                  </a:cubicBezTo>
                  <a:cubicBezTo>
                    <a:pt x="91" y="91"/>
                    <a:pt x="91" y="91"/>
                    <a:pt x="91" y="91"/>
                  </a:cubicBezTo>
                  <a:lnTo>
                    <a:pt x="46" y="91"/>
                  </a:lnTo>
                  <a:close/>
                </a:path>
              </a:pathLst>
            </a:custGeom>
            <a:grpFill/>
            <a:ln w="9525">
              <a:noFill/>
              <a:round/>
              <a:headEnd/>
              <a:tailEnd/>
            </a:ln>
          </p:spPr>
          <p:txBody>
            <a:bodyPr/>
            <a:lstStyle/>
            <a:p>
              <a:endParaRPr lang="en-GB" sz="1100" b="0">
                <a:latin typeface="+mn-lt"/>
              </a:endParaRPr>
            </a:p>
          </p:txBody>
        </p:sp>
        <p:sp>
          <p:nvSpPr>
            <p:cNvPr id="18" name="Freeform 27">
              <a:extLst>
                <a:ext uri="{FF2B5EF4-FFF2-40B4-BE49-F238E27FC236}">
                  <a16:creationId xmlns:a16="http://schemas.microsoft.com/office/drawing/2014/main" id="{8BF04D7B-764B-3301-DCB0-FB9FABC53DAB}"/>
                </a:ext>
              </a:extLst>
            </p:cNvPr>
            <p:cNvSpPr>
              <a:spLocks/>
            </p:cNvSpPr>
            <p:nvPr/>
          </p:nvSpPr>
          <p:spPr bwMode="auto">
            <a:xfrm>
              <a:off x="3652" y="2066"/>
              <a:ext cx="192" cy="438"/>
            </a:xfrm>
            <a:custGeom>
              <a:avLst/>
              <a:gdLst>
                <a:gd name="T0" fmla="*/ 1440 w 96"/>
                <a:gd name="T1" fmla="*/ 2912 h 219"/>
                <a:gd name="T2" fmla="*/ 1888 w 96"/>
                <a:gd name="T3" fmla="*/ 4864 h 219"/>
                <a:gd name="T4" fmla="*/ 3072 w 96"/>
                <a:gd name="T5" fmla="*/ 5920 h 219"/>
                <a:gd name="T6" fmla="*/ 2400 w 96"/>
                <a:gd name="T7" fmla="*/ 7008 h 219"/>
                <a:gd name="T8" fmla="*/ 576 w 96"/>
                <a:gd name="T9" fmla="*/ 5472 h 219"/>
                <a:gd name="T10" fmla="*/ 0 w 96"/>
                <a:gd name="T11" fmla="*/ 2912 h 219"/>
                <a:gd name="T12" fmla="*/ 0 w 96"/>
                <a:gd name="T13" fmla="*/ 0 h 219"/>
                <a:gd name="T14" fmla="*/ 2912 w 96"/>
                <a:gd name="T15" fmla="*/ 0 h 219"/>
                <a:gd name="T16" fmla="*/ 2912 w 96"/>
                <a:gd name="T17" fmla="*/ 2912 h 219"/>
                <a:gd name="T18" fmla="*/ 1440 w 96"/>
                <a:gd name="T19" fmla="*/ 2912 h 2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219"/>
                <a:gd name="T32" fmla="*/ 96 w 96"/>
                <a:gd name="T33" fmla="*/ 219 h 2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219">
                  <a:moveTo>
                    <a:pt x="45" y="91"/>
                  </a:moveTo>
                  <a:cubicBezTo>
                    <a:pt x="46" y="118"/>
                    <a:pt x="51" y="138"/>
                    <a:pt x="59" y="152"/>
                  </a:cubicBezTo>
                  <a:cubicBezTo>
                    <a:pt x="66" y="167"/>
                    <a:pt x="79" y="178"/>
                    <a:pt x="96" y="185"/>
                  </a:cubicBezTo>
                  <a:cubicBezTo>
                    <a:pt x="75" y="219"/>
                    <a:pt x="75" y="219"/>
                    <a:pt x="75" y="219"/>
                  </a:cubicBezTo>
                  <a:cubicBezTo>
                    <a:pt x="49" y="208"/>
                    <a:pt x="30" y="192"/>
                    <a:pt x="18" y="171"/>
                  </a:cubicBezTo>
                  <a:cubicBezTo>
                    <a:pt x="6" y="151"/>
                    <a:pt x="0" y="124"/>
                    <a:pt x="0" y="91"/>
                  </a:cubicBezTo>
                  <a:cubicBezTo>
                    <a:pt x="0" y="0"/>
                    <a:pt x="0" y="0"/>
                    <a:pt x="0" y="0"/>
                  </a:cubicBezTo>
                  <a:cubicBezTo>
                    <a:pt x="91" y="0"/>
                    <a:pt x="91" y="0"/>
                    <a:pt x="91" y="0"/>
                  </a:cubicBezTo>
                  <a:cubicBezTo>
                    <a:pt x="91" y="91"/>
                    <a:pt x="91" y="91"/>
                    <a:pt x="91" y="91"/>
                  </a:cubicBezTo>
                  <a:lnTo>
                    <a:pt x="45" y="91"/>
                  </a:lnTo>
                  <a:close/>
                </a:path>
              </a:pathLst>
            </a:custGeom>
            <a:grpFill/>
            <a:ln w="9525">
              <a:noFill/>
              <a:round/>
              <a:headEnd/>
              <a:tailEnd/>
            </a:ln>
          </p:spPr>
          <p:txBody>
            <a:bodyPr/>
            <a:lstStyle/>
            <a:p>
              <a:endParaRPr lang="en-GB" sz="1100" b="0">
                <a:latin typeface="+mn-lt"/>
              </a:endParaRPr>
            </a:p>
          </p:txBody>
        </p:sp>
      </p:grpSp>
      <p:sp>
        <p:nvSpPr>
          <p:cNvPr id="6" name="Slide Number Placeholder 5">
            <a:extLst>
              <a:ext uri="{FF2B5EF4-FFF2-40B4-BE49-F238E27FC236}">
                <a16:creationId xmlns:a16="http://schemas.microsoft.com/office/drawing/2014/main" id="{ED9F0CCD-F434-45AF-2CD0-16B631DD4E5D}"/>
              </a:ext>
            </a:extLst>
          </p:cNvPr>
          <p:cNvSpPr>
            <a:spLocks noGrp="1"/>
          </p:cNvSpPr>
          <p:nvPr>
            <p:ph type="sldNum" sz="quarter" idx="10"/>
          </p:nvPr>
        </p:nvSpPr>
        <p:spPr/>
        <p:txBody>
          <a:bodyPr/>
          <a:lstStyle/>
          <a:p>
            <a:fld id="{4034BEE3-566C-4068-A777-C3A4762E861B}" type="slidenum">
              <a:rPr lang="en-GB" smtClean="0"/>
              <a:pPr/>
              <a:t>21</a:t>
            </a:fld>
            <a:endParaRPr lang="en-GB"/>
          </a:p>
        </p:txBody>
      </p:sp>
    </p:spTree>
    <p:extLst>
      <p:ext uri="{BB962C8B-B14F-4D97-AF65-F5344CB8AC3E}">
        <p14:creationId xmlns:p14="http://schemas.microsoft.com/office/powerpoint/2010/main" val="815040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Sylinder 8">
            <a:extLst>
              <a:ext uri="{FF2B5EF4-FFF2-40B4-BE49-F238E27FC236}">
                <a16:creationId xmlns:a16="http://schemas.microsoft.com/office/drawing/2014/main" id="{D05705C2-36CE-143C-1267-BC4339F099F4}"/>
              </a:ext>
            </a:extLst>
          </p:cNvPr>
          <p:cNvSpPr txBox="1"/>
          <p:nvPr/>
        </p:nvSpPr>
        <p:spPr>
          <a:xfrm>
            <a:off x="5529506" y="1206035"/>
            <a:ext cx="3873473" cy="3877985"/>
          </a:xfrm>
          <a:prstGeom prst="rect">
            <a:avLst/>
          </a:prstGeom>
          <a:noFill/>
        </p:spPr>
        <p:txBody>
          <a:bodyPr wrap="square">
            <a:spAutoFit/>
          </a:bodyPr>
          <a:lstStyle/>
          <a:p>
            <a:r>
              <a:rPr lang="nb-NO" sz="1200" b="1" dirty="0"/>
              <a:t>Eksempler på situasjoner:</a:t>
            </a:r>
          </a:p>
          <a:p>
            <a:pPr marL="285750" indent="-285750">
              <a:spcBef>
                <a:spcPts val="600"/>
              </a:spcBef>
              <a:buFont typeface="Arial" panose="020B0604020202020204" pitchFamily="34" charset="0"/>
              <a:buChar char="•"/>
            </a:pPr>
            <a:r>
              <a:rPr lang="nb-NO" sz="1200" dirty="0"/>
              <a:t>Middager hvor man kunne servert salat, men hvor tanken på å starte med kutting ikke frister.</a:t>
            </a:r>
          </a:p>
          <a:p>
            <a:pPr marL="285750" indent="-285750">
              <a:spcBef>
                <a:spcPts val="600"/>
              </a:spcBef>
              <a:buFont typeface="Arial" panose="020B0604020202020204" pitchFamily="34" charset="0"/>
              <a:buChar char="•"/>
            </a:pPr>
            <a:r>
              <a:rPr lang="nb-NO" sz="1200" dirty="0"/>
              <a:t>Middager hvor man har kuttet 1-2 typer grønnsaker og ikke «gidder» å kutte mer </a:t>
            </a:r>
            <a:r>
              <a:rPr lang="nb-NO" sz="1200" dirty="0" err="1"/>
              <a:t>ellerå</a:t>
            </a:r>
            <a:r>
              <a:rPr lang="nb-NO" sz="1200" dirty="0"/>
              <a:t> tilberede andre typer grønnsaker.</a:t>
            </a:r>
          </a:p>
          <a:p>
            <a:pPr marL="285750" indent="-285750">
              <a:spcBef>
                <a:spcPts val="600"/>
              </a:spcBef>
              <a:buFont typeface="Arial" panose="020B0604020202020204" pitchFamily="34" charset="0"/>
              <a:buChar char="•"/>
            </a:pPr>
            <a:r>
              <a:rPr lang="nb-NO" sz="1200" dirty="0"/>
              <a:t>Ulik koketid på grønnsaker kan føre til at man ikke tar seg bryet med å reise seg fra sofaen igjen.</a:t>
            </a:r>
          </a:p>
          <a:p>
            <a:pPr marL="285750" indent="-285750">
              <a:spcBef>
                <a:spcPts val="600"/>
              </a:spcBef>
              <a:buFont typeface="Arial" panose="020B0604020202020204" pitchFamily="34" charset="0"/>
              <a:buChar char="•"/>
            </a:pPr>
            <a:r>
              <a:rPr lang="nb-NO" sz="1200" dirty="0"/>
              <a:t>Mye jord på grønnsakene (blomkål, purre </a:t>
            </a:r>
            <a:r>
              <a:rPr lang="nb-NO" sz="1200" dirty="0" err="1"/>
              <a:t>etc</a:t>
            </a:r>
            <a:r>
              <a:rPr lang="nb-NO" sz="1200" dirty="0"/>
              <a:t>).</a:t>
            </a:r>
          </a:p>
          <a:p>
            <a:pPr marL="285750" indent="-285750">
              <a:spcBef>
                <a:spcPts val="600"/>
              </a:spcBef>
              <a:buFont typeface="Arial" panose="020B0604020202020204" pitchFamily="34" charset="0"/>
              <a:buChar char="•"/>
            </a:pPr>
            <a:r>
              <a:rPr lang="nb-NO" sz="1200" dirty="0"/>
              <a:t>Lunsj der de som ikke har kantine på jobb spiser knekkebrød/brødmat fordi det opples som tiltak å måtte forberede (og oppbevare) en salat, i forhold til </a:t>
            </a:r>
            <a:r>
              <a:rPr lang="nb-NO" sz="1200" dirty="0" err="1"/>
              <a:t>f.eks</a:t>
            </a:r>
            <a:r>
              <a:rPr lang="nb-NO" sz="1200" dirty="0"/>
              <a:t> knekkebrød og ost på tube. </a:t>
            </a:r>
          </a:p>
          <a:p>
            <a:pPr marL="285750" indent="-285750">
              <a:spcBef>
                <a:spcPts val="600"/>
              </a:spcBef>
              <a:buFont typeface="Arial" panose="020B0604020202020204" pitchFamily="34" charset="0"/>
              <a:buChar char="•"/>
            </a:pPr>
            <a:r>
              <a:rPr lang="nb-NO" sz="1200" dirty="0"/>
              <a:t>Brødmat/frokost der det er tiltak å ta frem agurk, paprika </a:t>
            </a:r>
            <a:r>
              <a:rPr lang="nb-NO" sz="1200" dirty="0" err="1"/>
              <a:t>etc</a:t>
            </a:r>
            <a:r>
              <a:rPr lang="nb-NO" sz="1200" dirty="0"/>
              <a:t> for å ha på brødskiven (selv om de i større grad gjør det til barna). Av samme grunn brukes også ofte samme pålegg på flere av skivene og pålegg som krever lite «arbeid».</a:t>
            </a:r>
          </a:p>
        </p:txBody>
      </p:sp>
      <p:sp>
        <p:nvSpPr>
          <p:cNvPr id="2" name="Title 1">
            <a:extLst>
              <a:ext uri="{FF2B5EF4-FFF2-40B4-BE49-F238E27FC236}">
                <a16:creationId xmlns:a16="http://schemas.microsoft.com/office/drawing/2014/main" id="{C3CB3799-CD47-F941-87AB-222100ED600E}"/>
              </a:ext>
            </a:extLst>
          </p:cNvPr>
          <p:cNvSpPr>
            <a:spLocks noGrp="1"/>
          </p:cNvSpPr>
          <p:nvPr>
            <p:ph type="title"/>
          </p:nvPr>
        </p:nvSpPr>
        <p:spPr>
          <a:xfrm>
            <a:off x="359999" y="430717"/>
            <a:ext cx="11482917" cy="580501"/>
          </a:xfrm>
        </p:spPr>
        <p:txBody>
          <a:bodyPr/>
          <a:lstStyle/>
          <a:p>
            <a:r>
              <a:rPr lang="nb-NO" sz="2000" dirty="0" err="1"/>
              <a:t>Hovedbarriere</a:t>
            </a:r>
            <a:r>
              <a:rPr lang="nb-NO" sz="2000" dirty="0"/>
              <a:t>: Tiltak/merarbeid og tidsklemme</a:t>
            </a:r>
            <a:endParaRPr lang="nb-NO" sz="2000" b="0" dirty="0"/>
          </a:p>
        </p:txBody>
      </p:sp>
      <p:sp>
        <p:nvSpPr>
          <p:cNvPr id="31" name="Text Placeholder 21">
            <a:extLst>
              <a:ext uri="{FF2B5EF4-FFF2-40B4-BE49-F238E27FC236}">
                <a16:creationId xmlns:a16="http://schemas.microsoft.com/office/drawing/2014/main" id="{B8B36379-C999-497B-8B42-7D992A32D62B}"/>
              </a:ext>
            </a:extLst>
          </p:cNvPr>
          <p:cNvSpPr txBox="1">
            <a:spLocks/>
          </p:cNvSpPr>
          <p:nvPr/>
        </p:nvSpPr>
        <p:spPr>
          <a:xfrm>
            <a:off x="360000" y="1223168"/>
            <a:ext cx="5048024" cy="4758532"/>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3200" dirty="0">
                <a:cs typeface="Kantar Brown Cyr TT Light" panose="020B0404020101010102" pitchFamily="34" charset="0"/>
              </a:rPr>
              <a:t>Det oppleves som tiltak, eller krever merarbeid, å tilberede grønnsaker og salat.</a:t>
            </a:r>
          </a:p>
          <a:p>
            <a:endParaRPr lang="nb-NO" sz="1500" dirty="0">
              <a:cs typeface="Kantar Brown Cyr TT Light" panose="020B0404020101010102" pitchFamily="34" charset="0"/>
            </a:endParaRPr>
          </a:p>
          <a:p>
            <a:r>
              <a:rPr lang="nb-NO" sz="1500" dirty="0">
                <a:cs typeface="Kantar Brown Cyr TT Light" panose="020B0404020101010102" pitchFamily="34" charset="0"/>
              </a:rPr>
              <a:t>Noen få av deltakerne sier uhjulpet at «latskap» eller dårlig tid er en barriere for å spise mer grønnsaker og salat spesielt. Årsaken er at grønnsaker og salat, i motsetning til frukt, ofte må tilberedes (skrelles, vaskes, kuttes, kokes/dampes </a:t>
            </a:r>
            <a:r>
              <a:rPr lang="nb-NO" sz="1500" dirty="0" err="1">
                <a:cs typeface="Kantar Brown Cyr TT Light" panose="020B0404020101010102" pitchFamily="34" charset="0"/>
              </a:rPr>
              <a:t>etc</a:t>
            </a:r>
            <a:r>
              <a:rPr lang="nb-NO" sz="1500" dirty="0">
                <a:cs typeface="Kantar Brown Cyr TT Light" panose="020B0404020101010102" pitchFamily="34" charset="0"/>
              </a:rPr>
              <a:t>), før det kan spises. Det er stort sett kun gulrøtter som er </a:t>
            </a:r>
            <a:r>
              <a:rPr lang="nb-NO" sz="1500" dirty="0" err="1">
                <a:cs typeface="Kantar Brown Cyr TT Light" panose="020B0404020101010102" pitchFamily="34" charset="0"/>
              </a:rPr>
              <a:t>top</a:t>
            </a:r>
            <a:r>
              <a:rPr lang="nb-NO" sz="1500" dirty="0">
                <a:cs typeface="Kantar Brown Cyr TT Light" panose="020B0404020101010102" pitchFamily="34" charset="0"/>
              </a:rPr>
              <a:t> </a:t>
            </a:r>
            <a:r>
              <a:rPr lang="nb-NO" sz="1500" dirty="0" err="1">
                <a:cs typeface="Kantar Brown Cyr TT Light" panose="020B0404020101010102" pitchFamily="34" charset="0"/>
              </a:rPr>
              <a:t>of</a:t>
            </a:r>
            <a:r>
              <a:rPr lang="nb-NO" sz="1500" dirty="0">
                <a:cs typeface="Kantar Brown Cyr TT Light" panose="020B0404020101010102" pitchFamily="34" charset="0"/>
              </a:rPr>
              <a:t> </a:t>
            </a:r>
            <a:r>
              <a:rPr lang="nb-NO" sz="1500" dirty="0" err="1">
                <a:cs typeface="Kantar Brown Cyr TT Light" panose="020B0404020101010102" pitchFamily="34" charset="0"/>
              </a:rPr>
              <a:t>mind</a:t>
            </a:r>
            <a:r>
              <a:rPr lang="nb-NO" sz="1500" dirty="0">
                <a:cs typeface="Kantar Brown Cyr TT Light" panose="020B0404020101010102" pitchFamily="34" charset="0"/>
              </a:rPr>
              <a:t> som en grønnsak som kan spises «som den er» og er enkel å ta med.  </a:t>
            </a:r>
          </a:p>
          <a:p>
            <a:br>
              <a:rPr lang="nb-NO" sz="1500" dirty="0">
                <a:cs typeface="Kantar Brown Cyr TT Light" panose="020B0404020101010102" pitchFamily="34" charset="0"/>
              </a:rPr>
            </a:br>
            <a:endParaRPr lang="nb-NO" sz="1500" dirty="0">
              <a:cs typeface="Kantar Brown Cyr TT Light" panose="020B0404020101010102" pitchFamily="34" charset="0"/>
            </a:endParaRPr>
          </a:p>
        </p:txBody>
      </p:sp>
      <p:sp>
        <p:nvSpPr>
          <p:cNvPr id="17" name="TekstSylinder 16">
            <a:extLst>
              <a:ext uri="{FF2B5EF4-FFF2-40B4-BE49-F238E27FC236}">
                <a16:creationId xmlns:a16="http://schemas.microsoft.com/office/drawing/2014/main" id="{ACBCF94E-9B97-FE01-8161-674408974001}"/>
              </a:ext>
            </a:extLst>
          </p:cNvPr>
          <p:cNvSpPr txBox="1"/>
          <p:nvPr/>
        </p:nvSpPr>
        <p:spPr>
          <a:xfrm>
            <a:off x="9897237" y="1477369"/>
            <a:ext cx="1941399" cy="2308324"/>
          </a:xfrm>
          <a:prstGeom prst="rect">
            <a:avLst/>
          </a:prstGeom>
          <a:noFill/>
        </p:spPr>
        <p:txBody>
          <a:bodyPr wrap="square">
            <a:spAutoFit/>
          </a:bodyPr>
          <a:lstStyle/>
          <a:p>
            <a:r>
              <a:rPr lang="nb-NO" sz="1200" i="1" dirty="0">
                <a:effectLst/>
              </a:rPr>
              <a:t>Det er kanskje «</a:t>
            </a:r>
            <a:r>
              <a:rPr lang="nb-NO" sz="1200" i="1" dirty="0" err="1">
                <a:effectLst/>
              </a:rPr>
              <a:t>preppinga</a:t>
            </a:r>
            <a:r>
              <a:rPr lang="nb-NO" sz="1200" i="1" dirty="0">
                <a:effectLst/>
              </a:rPr>
              <a:t>» jeg synes er kjedelig, både salaten, agurken, paprika. Det blir aldri glemt, for kona mi husker det og sjekker at det lages, og jeg har blitt bedre </a:t>
            </a:r>
            <a:r>
              <a:rPr lang="nb-NO" sz="1200" i="1" dirty="0" err="1">
                <a:effectLst/>
              </a:rPr>
              <a:t>pga</a:t>
            </a:r>
            <a:r>
              <a:rPr lang="nb-NO" sz="1200" i="1" dirty="0">
                <a:effectLst/>
              </a:rPr>
              <a:t> henne. Men jeg vil heller ha brokkoli eller blomkål fordi det er enklere å tilberede. </a:t>
            </a:r>
            <a:br>
              <a:rPr lang="nb-NO" sz="1200" i="1" dirty="0">
                <a:effectLst/>
              </a:rPr>
            </a:br>
            <a:r>
              <a:rPr lang="nb-NO" sz="1200" dirty="0">
                <a:effectLst/>
              </a:rPr>
              <a:t>- Mann, 33 år.</a:t>
            </a:r>
            <a:endParaRPr lang="nb-NO" sz="1400" dirty="0">
              <a:effectLst/>
            </a:endParaRPr>
          </a:p>
        </p:txBody>
      </p:sp>
      <p:sp>
        <p:nvSpPr>
          <p:cNvPr id="20" name="TekstSylinder 19">
            <a:extLst>
              <a:ext uri="{FF2B5EF4-FFF2-40B4-BE49-F238E27FC236}">
                <a16:creationId xmlns:a16="http://schemas.microsoft.com/office/drawing/2014/main" id="{56DEAF0D-2F91-8C5B-4C45-4675664859B6}"/>
              </a:ext>
            </a:extLst>
          </p:cNvPr>
          <p:cNvSpPr txBox="1"/>
          <p:nvPr/>
        </p:nvSpPr>
        <p:spPr>
          <a:xfrm>
            <a:off x="9932943" y="3995636"/>
            <a:ext cx="1846073" cy="1384995"/>
          </a:xfrm>
          <a:prstGeom prst="rect">
            <a:avLst/>
          </a:prstGeom>
          <a:noFill/>
        </p:spPr>
        <p:txBody>
          <a:bodyPr wrap="square">
            <a:spAutoFit/>
          </a:bodyPr>
          <a:lstStyle/>
          <a:p>
            <a:r>
              <a:rPr lang="nb-NO" sz="1200" i="1" dirty="0"/>
              <a:t>Kunne gjerne spist mer salat, liker det godt, men jeg synes det er tiltak. Det er noe jeg ikke tar meg tid til å kutte til lunsj f.eks. </a:t>
            </a:r>
            <a:br>
              <a:rPr lang="nb-NO" sz="1200" i="1" dirty="0"/>
            </a:br>
            <a:r>
              <a:rPr lang="nb-NO" sz="1200" dirty="0"/>
              <a:t>- Kvinne, 45 år</a:t>
            </a:r>
          </a:p>
        </p:txBody>
      </p:sp>
      <p:sp>
        <p:nvSpPr>
          <p:cNvPr id="7" name="Rectangle 6">
            <a:extLst>
              <a:ext uri="{FF2B5EF4-FFF2-40B4-BE49-F238E27FC236}">
                <a16:creationId xmlns:a16="http://schemas.microsoft.com/office/drawing/2014/main" id="{760A2405-D41B-6F3B-9A23-D7780533193E}"/>
              </a:ext>
            </a:extLst>
          </p:cNvPr>
          <p:cNvSpPr/>
          <p:nvPr/>
        </p:nvSpPr>
        <p:spPr bwMode="ltGray">
          <a:xfrm>
            <a:off x="359999" y="5295970"/>
            <a:ext cx="9042980" cy="736262"/>
          </a:xfrm>
          <a:prstGeom prst="rect">
            <a:avLst/>
          </a:prstGeom>
          <a:solidFill>
            <a:srgbClr val="F9A80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nb-NO" sz="1400" b="1" dirty="0">
                <a:cs typeface="Kantar Brown Cyr TT Light" panose="020B0404020101010102" pitchFamily="34" charset="0"/>
              </a:rPr>
              <a:t>Merk: </a:t>
            </a:r>
            <a:r>
              <a:rPr lang="nb-NO" sz="1400" dirty="0">
                <a:cs typeface="Kantar Brown Cyr TT Light" panose="020B0404020101010102" pitchFamily="34" charset="0"/>
              </a:rPr>
              <a:t>Dette er et godt eksempel på en barriere som antagelig gjelder for flere enn de som nevner det uhjulpet. Når deltakerne blir bedt om å reflektere over hvorfor de ikke spiser (mer) grønnsaker og salat i gitte situasjoner, blir de mer bevisst på at dette er en barriere og/eller det fremkommer på andre måter i analysen.</a:t>
            </a:r>
          </a:p>
        </p:txBody>
      </p:sp>
      <p:pic>
        <p:nvPicPr>
          <p:cNvPr id="8" name="Graphic 7">
            <a:extLst>
              <a:ext uri="{FF2B5EF4-FFF2-40B4-BE49-F238E27FC236}">
                <a16:creationId xmlns:a16="http://schemas.microsoft.com/office/drawing/2014/main" id="{BEEF3543-7867-C9BD-FD5D-D638E28BA90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3437" t="24088" r="35921" b="55550"/>
          <a:stretch/>
        </p:blipFill>
        <p:spPr>
          <a:xfrm rot="10800000">
            <a:off x="9510902" y="1301337"/>
            <a:ext cx="469900" cy="393700"/>
          </a:xfrm>
          <a:prstGeom prst="rect">
            <a:avLst/>
          </a:prstGeom>
        </p:spPr>
      </p:pic>
      <p:pic>
        <p:nvPicPr>
          <p:cNvPr id="10" name="Graphic 9">
            <a:extLst>
              <a:ext uri="{FF2B5EF4-FFF2-40B4-BE49-F238E27FC236}">
                <a16:creationId xmlns:a16="http://schemas.microsoft.com/office/drawing/2014/main" id="{56962032-F0E8-F0D5-76D2-1933E5DC4C0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3437" t="24088" r="35921" b="55550"/>
          <a:stretch/>
        </p:blipFill>
        <p:spPr>
          <a:xfrm rot="10800000">
            <a:off x="9510902" y="3701302"/>
            <a:ext cx="469900" cy="393700"/>
          </a:xfrm>
          <a:prstGeom prst="rect">
            <a:avLst/>
          </a:prstGeom>
        </p:spPr>
      </p:pic>
      <p:sp>
        <p:nvSpPr>
          <p:cNvPr id="4" name="Slide Number Placeholder 3">
            <a:extLst>
              <a:ext uri="{FF2B5EF4-FFF2-40B4-BE49-F238E27FC236}">
                <a16:creationId xmlns:a16="http://schemas.microsoft.com/office/drawing/2014/main" id="{8D38C3FE-5A19-0A19-F432-10C475044C99}"/>
              </a:ext>
            </a:extLst>
          </p:cNvPr>
          <p:cNvSpPr>
            <a:spLocks noGrp="1"/>
          </p:cNvSpPr>
          <p:nvPr>
            <p:ph type="sldNum" sz="quarter" idx="10"/>
          </p:nvPr>
        </p:nvSpPr>
        <p:spPr/>
        <p:txBody>
          <a:bodyPr/>
          <a:lstStyle/>
          <a:p>
            <a:fld id="{4034BEE3-566C-4068-A777-C3A4762E861B}" type="slidenum">
              <a:rPr lang="en-GB" smtClean="0"/>
              <a:pPr/>
              <a:t>22</a:t>
            </a:fld>
            <a:endParaRPr lang="en-GB"/>
          </a:p>
        </p:txBody>
      </p:sp>
    </p:spTree>
    <p:extLst>
      <p:ext uri="{BB962C8B-B14F-4D97-AF65-F5344CB8AC3E}">
        <p14:creationId xmlns:p14="http://schemas.microsoft.com/office/powerpoint/2010/main" val="2514859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2F1783-C03F-9C40-A962-ED76C0D346C8}"/>
              </a:ext>
            </a:extLst>
          </p:cNvPr>
          <p:cNvSpPr>
            <a:spLocks noGrp="1"/>
          </p:cNvSpPr>
          <p:nvPr>
            <p:ph type="sldNum" sz="quarter" idx="10"/>
          </p:nvPr>
        </p:nvSpPr>
        <p:spPr/>
        <p:txBody>
          <a:bodyPr/>
          <a:lstStyle/>
          <a:p>
            <a:fld id="{4034BEE3-566C-4068-A777-C3A4762E861B}" type="slidenum">
              <a:rPr lang="en-GB" smtClean="0"/>
              <a:pPr/>
              <a:t>23</a:t>
            </a:fld>
            <a:endParaRPr lang="en-GB" dirty="0"/>
          </a:p>
        </p:txBody>
      </p:sp>
      <p:sp>
        <p:nvSpPr>
          <p:cNvPr id="3" name="Footer Placeholder 2">
            <a:extLst>
              <a:ext uri="{FF2B5EF4-FFF2-40B4-BE49-F238E27FC236}">
                <a16:creationId xmlns:a16="http://schemas.microsoft.com/office/drawing/2014/main" id="{ACE585D2-1431-C146-95FF-8A58B0325111}"/>
              </a:ext>
            </a:extLst>
          </p:cNvPr>
          <p:cNvSpPr>
            <a:spLocks noGrp="1"/>
          </p:cNvSpPr>
          <p:nvPr>
            <p:ph type="ftr" sz="quarter" idx="11"/>
          </p:nvPr>
        </p:nvSpPr>
        <p:spPr/>
        <p:txBody>
          <a:bodyPr/>
          <a:lstStyle/>
          <a:p>
            <a:endParaRPr lang="en-GB" dirty="0"/>
          </a:p>
        </p:txBody>
      </p:sp>
      <p:grpSp>
        <p:nvGrpSpPr>
          <p:cNvPr id="4" name="Group 3">
            <a:extLst>
              <a:ext uri="{FF2B5EF4-FFF2-40B4-BE49-F238E27FC236}">
                <a16:creationId xmlns:a16="http://schemas.microsoft.com/office/drawing/2014/main" id="{2FB4E3A5-309E-AF4C-842C-E0CBE104A366}"/>
              </a:ext>
            </a:extLst>
          </p:cNvPr>
          <p:cNvGrpSpPr/>
          <p:nvPr/>
        </p:nvGrpSpPr>
        <p:grpSpPr>
          <a:xfrm>
            <a:off x="1914165" y="-2"/>
            <a:ext cx="8363670" cy="5389877"/>
            <a:chOff x="1804160" y="-2"/>
            <a:chExt cx="8363670" cy="5389877"/>
          </a:xfrm>
        </p:grpSpPr>
        <p:pic>
          <p:nvPicPr>
            <p:cNvPr id="23" name="Picture 22">
              <a:extLst>
                <a:ext uri="{FF2B5EF4-FFF2-40B4-BE49-F238E27FC236}">
                  <a16:creationId xmlns:a16="http://schemas.microsoft.com/office/drawing/2014/main" id="{E444FAED-E099-7E41-A7F8-461300073B04}"/>
                </a:ext>
              </a:extLst>
            </p:cNvPr>
            <p:cNvPicPr>
              <a:picLocks/>
            </p:cNvPicPr>
            <p:nvPr/>
          </p:nvPicPr>
          <p:blipFill>
            <a:blip r:embed="rId2"/>
            <a:stretch>
              <a:fillRect/>
            </a:stretch>
          </p:blipFill>
          <p:spPr>
            <a:xfrm>
              <a:off x="1804160" y="-2"/>
              <a:ext cx="64008" cy="4663440"/>
            </a:xfrm>
            <a:prstGeom prst="rect">
              <a:avLst/>
            </a:prstGeom>
          </p:spPr>
        </p:pic>
        <p:sp>
          <p:nvSpPr>
            <p:cNvPr id="24" name="TextBox 23">
              <a:extLst>
                <a:ext uri="{FF2B5EF4-FFF2-40B4-BE49-F238E27FC236}">
                  <a16:creationId xmlns:a16="http://schemas.microsoft.com/office/drawing/2014/main" id="{368ED057-2334-F442-83EA-DB9D88DABAE5}"/>
                </a:ext>
              </a:extLst>
            </p:cNvPr>
            <p:cNvSpPr txBox="1"/>
            <p:nvPr/>
          </p:nvSpPr>
          <p:spPr>
            <a:xfrm>
              <a:off x="2027584" y="1450335"/>
              <a:ext cx="8140246" cy="3939540"/>
            </a:xfrm>
            <a:prstGeom prst="rect">
              <a:avLst/>
            </a:prstGeom>
            <a:noFill/>
          </p:spPr>
          <p:txBody>
            <a:bodyPr wrap="square" lIns="0" tIns="0" rIns="0" bIns="0" rtlCol="0" anchor="b" anchorCtr="0">
              <a:spAutoFit/>
            </a:bodyPr>
            <a:lstStyle/>
            <a:p>
              <a:r>
                <a:rPr lang="nb-NO" sz="3200" i="1" dirty="0">
                  <a:effectLst/>
                </a:rPr>
                <a:t>Vi spiser mye grønnsaker og sammenlikner jeg meg med andre vil jeg si vi er gode. Men til og med jeg kan droppe blomkålen hvis det er mye jord på den og jeg må stå der og få den ren. </a:t>
              </a:r>
              <a:r>
                <a:rPr lang="nb-NO" sz="3200" i="1" dirty="0"/>
                <a:t>Det er et herk. Det handler om tiden.</a:t>
              </a:r>
            </a:p>
            <a:p>
              <a:br>
                <a:rPr lang="nb-NO" sz="3200" i="1" dirty="0">
                  <a:effectLst/>
                </a:rPr>
              </a:br>
              <a:r>
                <a:rPr lang="nb-NO" sz="3200" dirty="0">
                  <a:effectLst/>
                </a:rPr>
                <a:t>- </a:t>
              </a:r>
              <a:r>
                <a:rPr lang="nb-NO" sz="3200" dirty="0"/>
                <a:t>Kvinne</a:t>
              </a:r>
              <a:r>
                <a:rPr lang="nb-NO" sz="3200" dirty="0">
                  <a:effectLst/>
                </a:rPr>
                <a:t>, 33 år.</a:t>
              </a:r>
            </a:p>
          </p:txBody>
        </p:sp>
      </p:grpSp>
    </p:spTree>
    <p:extLst>
      <p:ext uri="{BB962C8B-B14F-4D97-AF65-F5344CB8AC3E}">
        <p14:creationId xmlns:p14="http://schemas.microsoft.com/office/powerpoint/2010/main" val="1837334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59DD5-080D-8E4C-BE5B-9F26524589E1}"/>
              </a:ext>
            </a:extLst>
          </p:cNvPr>
          <p:cNvSpPr>
            <a:spLocks noGrp="1"/>
          </p:cNvSpPr>
          <p:nvPr>
            <p:ph type="title"/>
          </p:nvPr>
        </p:nvSpPr>
        <p:spPr/>
        <p:txBody>
          <a:bodyPr/>
          <a:lstStyle/>
          <a:p>
            <a:r>
              <a:rPr lang="nb-NO" sz="2400"/>
              <a:t>Hovedbarriere: Barnas smakspreferanser</a:t>
            </a:r>
            <a:endParaRPr lang="nb-NO"/>
          </a:p>
        </p:txBody>
      </p:sp>
      <p:sp>
        <p:nvSpPr>
          <p:cNvPr id="4" name="Footer Placeholder 3">
            <a:extLst>
              <a:ext uri="{FF2B5EF4-FFF2-40B4-BE49-F238E27FC236}">
                <a16:creationId xmlns:a16="http://schemas.microsoft.com/office/drawing/2014/main" id="{A1B818BD-2710-9C97-8BFD-977796863AA5}"/>
              </a:ext>
            </a:extLst>
          </p:cNvPr>
          <p:cNvSpPr>
            <a:spLocks noGrp="1"/>
          </p:cNvSpPr>
          <p:nvPr>
            <p:ph type="ftr" sz="quarter" idx="11"/>
          </p:nvPr>
        </p:nvSpPr>
        <p:spPr/>
        <p:txBody>
          <a:bodyPr/>
          <a:lstStyle/>
          <a:p>
            <a:endParaRPr lang="nb-NO"/>
          </a:p>
        </p:txBody>
      </p:sp>
      <p:sp>
        <p:nvSpPr>
          <p:cNvPr id="14" name="Content Placeholder 13">
            <a:extLst>
              <a:ext uri="{FF2B5EF4-FFF2-40B4-BE49-F238E27FC236}">
                <a16:creationId xmlns:a16="http://schemas.microsoft.com/office/drawing/2014/main" id="{514066C0-69F5-3FD5-D75A-82682FFDD4F4}"/>
              </a:ext>
            </a:extLst>
          </p:cNvPr>
          <p:cNvSpPr>
            <a:spLocks noGrp="1"/>
          </p:cNvSpPr>
          <p:nvPr>
            <p:ph sz="quarter" idx="13"/>
          </p:nvPr>
        </p:nvSpPr>
        <p:spPr>
          <a:xfrm>
            <a:off x="3401035" y="1710000"/>
            <a:ext cx="4028463" cy="3999600"/>
          </a:xfrm>
        </p:spPr>
        <p:txBody>
          <a:bodyPr/>
          <a:lstStyle/>
          <a:p>
            <a:r>
              <a:rPr lang="nb-NO" sz="1400" b="1" dirty="0">
                <a:cs typeface="Kantar Brown Cyr TT Light" panose="020B0404020101010102" pitchFamily="34" charset="0"/>
              </a:rPr>
              <a:t>Barnas smakspreferanser oppleves begrensende og setter en demper på kreativitet og glede ved å lage mat.</a:t>
            </a:r>
            <a:endParaRPr lang="nb-NO" sz="900" b="1" dirty="0">
              <a:cs typeface="Kantar Brown Cyr TT Light" panose="020B0404020101010102" pitchFamily="34" charset="0"/>
            </a:endParaRPr>
          </a:p>
          <a:p>
            <a:pPr lvl="1">
              <a:spcBef>
                <a:spcPts val="1200"/>
              </a:spcBef>
              <a:buSzPct val="100000"/>
            </a:pPr>
            <a:r>
              <a:rPr lang="nb-NO" sz="1400" dirty="0">
                <a:effectLst/>
                <a:ea typeface="DengXian" panose="02010600030101010101" pitchFamily="2" charset="-122"/>
                <a:cs typeface="Times New Roman" panose="02020603050405020304" pitchFamily="18" charset="0"/>
              </a:rPr>
              <a:t>Noen av respondentene har egentlig stor interesse for å lage mat, men forteller at det å få i barna grønnsaker er en så stor kamp at det er deres største barriere. </a:t>
            </a:r>
          </a:p>
          <a:p>
            <a:pPr lvl="1">
              <a:spcBef>
                <a:spcPts val="1200"/>
              </a:spcBef>
              <a:buSzPct val="100000"/>
            </a:pPr>
            <a:r>
              <a:rPr lang="nb-NO" sz="1400" dirty="0">
                <a:effectLst/>
                <a:ea typeface="DengXian" panose="02010600030101010101" pitchFamily="2" charset="-122"/>
                <a:cs typeface="Times New Roman" panose="02020603050405020304" pitchFamily="18" charset="0"/>
              </a:rPr>
              <a:t>De forsøker å lage retter hvor grønnsakene kamufleres og hvor det er mulig å ha grønnsakene/salaten ved siden av så de selv i det minste får i seg grønnsaker/salat. Men dette gjør at antallet retter de lager og typen grønnsaker de spises begrenses. De kan </a:t>
            </a:r>
            <a:r>
              <a:rPr lang="nb-NO" sz="1400" dirty="0" err="1">
                <a:effectLst/>
                <a:ea typeface="DengXian" panose="02010600030101010101" pitchFamily="2" charset="-122"/>
                <a:cs typeface="Times New Roman" panose="02020603050405020304" pitchFamily="18" charset="0"/>
              </a:rPr>
              <a:t>f.eks</a:t>
            </a:r>
            <a:r>
              <a:rPr lang="nb-NO" sz="1400" dirty="0">
                <a:effectLst/>
                <a:ea typeface="DengXian" panose="02010600030101010101" pitchFamily="2" charset="-122"/>
                <a:cs typeface="Times New Roman" panose="02020603050405020304" pitchFamily="18" charset="0"/>
              </a:rPr>
              <a:t> ikke lage gryter hvor det er synlige grønnsaker, for da spiser ikke barna dette.</a:t>
            </a:r>
          </a:p>
          <a:p>
            <a:pPr lvl="1">
              <a:spcBef>
                <a:spcPts val="1200"/>
              </a:spcBef>
              <a:buSzPct val="100000"/>
            </a:pPr>
            <a:r>
              <a:rPr lang="nb-NO" sz="1400" dirty="0">
                <a:effectLst/>
                <a:ea typeface="DengXian" panose="02010600030101010101" pitchFamily="2" charset="-122"/>
                <a:cs typeface="Times New Roman" panose="02020603050405020304" pitchFamily="18" charset="0"/>
              </a:rPr>
              <a:t>Dette er begrensende for hvor mye de selv spiser fordi middagene må tilpasses barna. </a:t>
            </a:r>
          </a:p>
        </p:txBody>
      </p:sp>
      <p:cxnSp>
        <p:nvCxnSpPr>
          <p:cNvPr id="19" name="Straight Connector 18">
            <a:extLst>
              <a:ext uri="{FF2B5EF4-FFF2-40B4-BE49-F238E27FC236}">
                <a16:creationId xmlns:a16="http://schemas.microsoft.com/office/drawing/2014/main" id="{266DCE32-0393-72E9-6EF1-C2979E442B7E}"/>
              </a:ext>
            </a:extLst>
          </p:cNvPr>
          <p:cNvCxnSpPr>
            <a:cxnSpLocks/>
          </p:cNvCxnSpPr>
          <p:nvPr/>
        </p:nvCxnSpPr>
        <p:spPr>
          <a:xfrm flipV="1">
            <a:off x="3051606" y="1708150"/>
            <a:ext cx="0" cy="4006850"/>
          </a:xfrm>
          <a:prstGeom prst="line">
            <a:avLst/>
          </a:prstGeom>
          <a:ln w="38100">
            <a:solidFill>
              <a:srgbClr val="FCBC58"/>
            </a:solidFill>
            <a:tailEnd type="none"/>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484D637C-2DA3-F3D5-C71E-9054EE7C8C4E}"/>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3437" t="24088" r="35921" b="55550"/>
          <a:stretch/>
        </p:blipFill>
        <p:spPr>
          <a:xfrm rot="10800000">
            <a:off x="7923296" y="1660401"/>
            <a:ext cx="469900" cy="393700"/>
          </a:xfrm>
          <a:prstGeom prst="rect">
            <a:avLst/>
          </a:prstGeom>
        </p:spPr>
      </p:pic>
      <p:sp>
        <p:nvSpPr>
          <p:cNvPr id="26" name="TextBox 25">
            <a:extLst>
              <a:ext uri="{FF2B5EF4-FFF2-40B4-BE49-F238E27FC236}">
                <a16:creationId xmlns:a16="http://schemas.microsoft.com/office/drawing/2014/main" id="{A4246E9A-A8A3-13D6-C8BC-B29C010F3B2D}"/>
              </a:ext>
            </a:extLst>
          </p:cNvPr>
          <p:cNvSpPr txBox="1"/>
          <p:nvPr/>
        </p:nvSpPr>
        <p:spPr>
          <a:xfrm>
            <a:off x="7902245" y="1994986"/>
            <a:ext cx="4148695" cy="954107"/>
          </a:xfrm>
          <a:prstGeom prst="rect">
            <a:avLst/>
          </a:prstGeom>
          <a:noFill/>
        </p:spPr>
        <p:txBody>
          <a:bodyPr wrap="square">
            <a:spAutoFit/>
          </a:bodyPr>
          <a:lstStyle/>
          <a:p>
            <a:r>
              <a:rPr lang="nb-NO" sz="1400" i="1" dirty="0"/>
              <a:t>Barna kveler kreativiteten min! Jeg elsker å prøve nye ting, men jeg får jo ikke gjort det. da må jeg holde meg til retter hvor grønnsakene er ved siden av og det begrenser meg veldig. </a:t>
            </a:r>
            <a:r>
              <a:rPr lang="nb-NO" sz="1400" dirty="0"/>
              <a:t>- Kvinne 45 år.</a:t>
            </a:r>
            <a:r>
              <a:rPr lang="nb-NO" sz="1400" b="0" dirty="0">
                <a:solidFill>
                  <a:srgbClr val="000000"/>
                </a:solidFill>
                <a:effectLst/>
                <a:latin typeface="+mj-lt"/>
              </a:rPr>
              <a:t> </a:t>
            </a:r>
          </a:p>
        </p:txBody>
      </p:sp>
      <p:pic>
        <p:nvPicPr>
          <p:cNvPr id="27" name="Graphic 26">
            <a:extLst>
              <a:ext uri="{FF2B5EF4-FFF2-40B4-BE49-F238E27FC236}">
                <a16:creationId xmlns:a16="http://schemas.microsoft.com/office/drawing/2014/main" id="{1BAD7D96-F7E0-AB03-1814-ADA67E7926A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3437" t="24088" r="35921" b="55550"/>
          <a:stretch/>
        </p:blipFill>
        <p:spPr>
          <a:xfrm rot="10800000">
            <a:off x="7923296" y="3068235"/>
            <a:ext cx="469900" cy="393700"/>
          </a:xfrm>
          <a:prstGeom prst="rect">
            <a:avLst/>
          </a:prstGeom>
        </p:spPr>
      </p:pic>
      <p:sp>
        <p:nvSpPr>
          <p:cNvPr id="28" name="TextBox 27">
            <a:extLst>
              <a:ext uri="{FF2B5EF4-FFF2-40B4-BE49-F238E27FC236}">
                <a16:creationId xmlns:a16="http://schemas.microsoft.com/office/drawing/2014/main" id="{69C7E18F-A5C0-7FD7-15F2-89148CBB5778}"/>
              </a:ext>
            </a:extLst>
          </p:cNvPr>
          <p:cNvSpPr txBox="1"/>
          <p:nvPr/>
        </p:nvSpPr>
        <p:spPr>
          <a:xfrm>
            <a:off x="7902245" y="3402820"/>
            <a:ext cx="4148695" cy="954107"/>
          </a:xfrm>
          <a:prstGeom prst="rect">
            <a:avLst/>
          </a:prstGeom>
          <a:noFill/>
        </p:spPr>
        <p:txBody>
          <a:bodyPr wrap="square">
            <a:spAutoFit/>
          </a:bodyPr>
          <a:lstStyle/>
          <a:p>
            <a:r>
              <a:rPr lang="nb-NO" sz="1400" b="0" i="1" dirty="0">
                <a:solidFill>
                  <a:srgbClr val="000000"/>
                </a:solidFill>
                <a:effectLst/>
                <a:latin typeface="+mj-lt"/>
              </a:rPr>
              <a:t>Kona og jeg er veldig glad </a:t>
            </a:r>
            <a:r>
              <a:rPr lang="nb-NO" sz="1400" i="1" dirty="0">
                <a:solidFill>
                  <a:srgbClr val="000000"/>
                </a:solidFill>
                <a:latin typeface="+mj-lt"/>
              </a:rPr>
              <a:t>i </a:t>
            </a:r>
            <a:r>
              <a:rPr lang="nb-NO" sz="1400" b="0" i="1" dirty="0">
                <a:solidFill>
                  <a:srgbClr val="000000"/>
                </a:solidFill>
                <a:effectLst/>
                <a:latin typeface="+mj-lt"/>
              </a:rPr>
              <a:t>å lage mat og prøve nye retter</a:t>
            </a:r>
            <a:r>
              <a:rPr lang="nb-NO" sz="1400" i="1" dirty="0">
                <a:solidFill>
                  <a:srgbClr val="000000"/>
                </a:solidFill>
                <a:latin typeface="+mj-lt"/>
              </a:rPr>
              <a:t>. E</a:t>
            </a:r>
            <a:r>
              <a:rPr lang="nb-NO" sz="1400" b="0" i="1" dirty="0">
                <a:solidFill>
                  <a:srgbClr val="000000"/>
                </a:solidFill>
                <a:effectLst/>
                <a:latin typeface="+mj-lt"/>
              </a:rPr>
              <a:t>ller vi var. Nå </a:t>
            </a:r>
            <a:r>
              <a:rPr lang="nb-NO" sz="1400" i="1" dirty="0">
                <a:solidFill>
                  <a:srgbClr val="000000"/>
                </a:solidFill>
                <a:latin typeface="+mj-lt"/>
              </a:rPr>
              <a:t>må det meste av maten tilpasses barna, og det blir mye av de samme rettene og kjedelige smaker. </a:t>
            </a:r>
            <a:r>
              <a:rPr lang="nb-NO" sz="1400" dirty="0">
                <a:solidFill>
                  <a:srgbClr val="000000"/>
                </a:solidFill>
                <a:latin typeface="+mj-lt"/>
              </a:rPr>
              <a:t>– Mann, 34 år</a:t>
            </a:r>
            <a:endParaRPr lang="nb-NO" sz="1400" b="0" dirty="0">
              <a:solidFill>
                <a:srgbClr val="000000"/>
              </a:solidFill>
              <a:effectLst/>
              <a:latin typeface="+mj-lt"/>
            </a:endParaRPr>
          </a:p>
        </p:txBody>
      </p:sp>
      <p:pic>
        <p:nvPicPr>
          <p:cNvPr id="29" name="Graphic 28">
            <a:extLst>
              <a:ext uri="{FF2B5EF4-FFF2-40B4-BE49-F238E27FC236}">
                <a16:creationId xmlns:a16="http://schemas.microsoft.com/office/drawing/2014/main" id="{BE873EEA-55E9-0245-BFF2-FCB7477F4B0E}"/>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3437" t="24088" r="35921" b="55550"/>
          <a:stretch/>
        </p:blipFill>
        <p:spPr>
          <a:xfrm rot="10800000">
            <a:off x="7923296" y="4398528"/>
            <a:ext cx="469900" cy="393700"/>
          </a:xfrm>
          <a:prstGeom prst="rect">
            <a:avLst/>
          </a:prstGeom>
        </p:spPr>
      </p:pic>
      <p:sp>
        <p:nvSpPr>
          <p:cNvPr id="30" name="TextBox 29">
            <a:extLst>
              <a:ext uri="{FF2B5EF4-FFF2-40B4-BE49-F238E27FC236}">
                <a16:creationId xmlns:a16="http://schemas.microsoft.com/office/drawing/2014/main" id="{72E4391E-CCF2-3F9D-D953-C89805866DEE}"/>
              </a:ext>
            </a:extLst>
          </p:cNvPr>
          <p:cNvSpPr txBox="1"/>
          <p:nvPr/>
        </p:nvSpPr>
        <p:spPr>
          <a:xfrm>
            <a:off x="7902245" y="4733113"/>
            <a:ext cx="4148695" cy="523220"/>
          </a:xfrm>
          <a:prstGeom prst="rect">
            <a:avLst/>
          </a:prstGeom>
          <a:noFill/>
        </p:spPr>
        <p:txBody>
          <a:bodyPr wrap="square">
            <a:spAutoFit/>
          </a:bodyPr>
          <a:lstStyle/>
          <a:p>
            <a:r>
              <a:rPr lang="nb-NO" sz="1400" b="0" i="1" dirty="0">
                <a:solidFill>
                  <a:srgbClr val="000000"/>
                </a:solidFill>
                <a:effectLst/>
                <a:latin typeface="+mj-lt"/>
              </a:rPr>
              <a:t>Jeg kan ikke huske sist vi hadde et kompromissløst måltid! – </a:t>
            </a:r>
            <a:r>
              <a:rPr lang="nb-NO" sz="1400" b="0" dirty="0">
                <a:solidFill>
                  <a:srgbClr val="000000"/>
                </a:solidFill>
                <a:effectLst/>
                <a:latin typeface="+mj-lt"/>
              </a:rPr>
              <a:t>Kvinne, 33 år</a:t>
            </a:r>
          </a:p>
        </p:txBody>
      </p:sp>
      <p:pic>
        <p:nvPicPr>
          <p:cNvPr id="42" name="Picture 41">
            <a:extLst>
              <a:ext uri="{FF2B5EF4-FFF2-40B4-BE49-F238E27FC236}">
                <a16:creationId xmlns:a16="http://schemas.microsoft.com/office/drawing/2014/main" id="{6CA457DE-2E57-0518-2F94-3D33E25A067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88172" y="2139147"/>
            <a:ext cx="2290713" cy="3399305"/>
          </a:xfrm>
          <a:prstGeom prst="rect">
            <a:avLst/>
          </a:prstGeom>
        </p:spPr>
      </p:pic>
      <p:sp>
        <p:nvSpPr>
          <p:cNvPr id="6" name="Slide Number Placeholder 5">
            <a:extLst>
              <a:ext uri="{FF2B5EF4-FFF2-40B4-BE49-F238E27FC236}">
                <a16:creationId xmlns:a16="http://schemas.microsoft.com/office/drawing/2014/main" id="{2F366E8A-BB7C-7259-626A-0A9957B522BD}"/>
              </a:ext>
            </a:extLst>
          </p:cNvPr>
          <p:cNvSpPr>
            <a:spLocks noGrp="1"/>
          </p:cNvSpPr>
          <p:nvPr>
            <p:ph type="sldNum" sz="quarter" idx="10"/>
          </p:nvPr>
        </p:nvSpPr>
        <p:spPr/>
        <p:txBody>
          <a:bodyPr/>
          <a:lstStyle/>
          <a:p>
            <a:fld id="{4034BEE3-566C-4068-A777-C3A4762E861B}" type="slidenum">
              <a:rPr lang="en-GB" smtClean="0"/>
              <a:pPr/>
              <a:t>24</a:t>
            </a:fld>
            <a:endParaRPr lang="en-GB" dirty="0"/>
          </a:p>
        </p:txBody>
      </p:sp>
    </p:spTree>
    <p:extLst>
      <p:ext uri="{BB962C8B-B14F-4D97-AF65-F5344CB8AC3E}">
        <p14:creationId xmlns:p14="http://schemas.microsoft.com/office/powerpoint/2010/main" val="1531544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8FA44-BCFB-45C6-9D9A-0DBCAAE438AA}"/>
              </a:ext>
            </a:extLst>
          </p:cNvPr>
          <p:cNvSpPr>
            <a:spLocks noGrp="1"/>
          </p:cNvSpPr>
          <p:nvPr>
            <p:ph type="title"/>
          </p:nvPr>
        </p:nvSpPr>
        <p:spPr/>
        <p:txBody>
          <a:bodyPr/>
          <a:lstStyle/>
          <a:p>
            <a:r>
              <a:rPr lang="nb-NO" sz="2400" dirty="0"/>
              <a:t>Barriere: Føler de spiser nok i dag</a:t>
            </a:r>
            <a:endParaRPr lang="nb-NO" dirty="0"/>
          </a:p>
        </p:txBody>
      </p:sp>
      <p:sp>
        <p:nvSpPr>
          <p:cNvPr id="4" name="Footer Placeholder 3">
            <a:extLst>
              <a:ext uri="{FF2B5EF4-FFF2-40B4-BE49-F238E27FC236}">
                <a16:creationId xmlns:a16="http://schemas.microsoft.com/office/drawing/2014/main" id="{32AB3B6D-C0DD-49C5-934E-10A814488CD8}"/>
              </a:ext>
            </a:extLst>
          </p:cNvPr>
          <p:cNvSpPr>
            <a:spLocks noGrp="1"/>
          </p:cNvSpPr>
          <p:nvPr>
            <p:ph type="ftr" sz="quarter" idx="11"/>
          </p:nvPr>
        </p:nvSpPr>
        <p:spPr/>
        <p:txBody>
          <a:bodyPr/>
          <a:lstStyle/>
          <a:p>
            <a:endParaRPr lang="nb-NO"/>
          </a:p>
        </p:txBody>
      </p:sp>
      <p:sp>
        <p:nvSpPr>
          <p:cNvPr id="10" name="Content Placeholder 9">
            <a:extLst>
              <a:ext uri="{FF2B5EF4-FFF2-40B4-BE49-F238E27FC236}">
                <a16:creationId xmlns:a16="http://schemas.microsoft.com/office/drawing/2014/main" id="{08A55362-3E54-4D74-FC94-E370353AE514}"/>
              </a:ext>
            </a:extLst>
          </p:cNvPr>
          <p:cNvSpPr>
            <a:spLocks noGrp="1"/>
          </p:cNvSpPr>
          <p:nvPr>
            <p:ph sz="quarter" idx="12"/>
          </p:nvPr>
        </p:nvSpPr>
        <p:spPr>
          <a:xfrm>
            <a:off x="359488" y="1947600"/>
            <a:ext cx="3672000" cy="534171"/>
          </a:xfrm>
        </p:spPr>
        <p:txBody>
          <a:bodyPr/>
          <a:lstStyle/>
          <a:p>
            <a:r>
              <a:rPr lang="nb-NO" sz="1400" b="1"/>
              <a:t>Føler seg flinke sammenliknet med andre og har en god følelse pga dette.</a:t>
            </a:r>
          </a:p>
          <a:p>
            <a:br>
              <a:rPr lang="nb-NO" sz="1400"/>
            </a:br>
            <a:endParaRPr lang="nb-NO" sz="1400"/>
          </a:p>
        </p:txBody>
      </p:sp>
      <p:sp>
        <p:nvSpPr>
          <p:cNvPr id="12" name="Content Placeholder 11">
            <a:extLst>
              <a:ext uri="{FF2B5EF4-FFF2-40B4-BE49-F238E27FC236}">
                <a16:creationId xmlns:a16="http://schemas.microsoft.com/office/drawing/2014/main" id="{4466D6BC-AFC9-637F-4E43-5FAE1DE6EA14}"/>
              </a:ext>
            </a:extLst>
          </p:cNvPr>
          <p:cNvSpPr>
            <a:spLocks noGrp="1"/>
          </p:cNvSpPr>
          <p:nvPr>
            <p:ph sz="quarter" idx="13"/>
          </p:nvPr>
        </p:nvSpPr>
        <p:spPr>
          <a:xfrm>
            <a:off x="4256744" y="1947600"/>
            <a:ext cx="3672000" cy="3999600"/>
          </a:xfrm>
        </p:spPr>
        <p:txBody>
          <a:bodyPr/>
          <a:lstStyle/>
          <a:p>
            <a:r>
              <a:rPr lang="nb-NO" sz="1400" b="1" dirty="0"/>
              <a:t>“Godt nok” å være tett opptil målet om “5 om dagen”</a:t>
            </a:r>
          </a:p>
          <a:p>
            <a:endParaRPr lang="nb-NO" sz="1400" dirty="0"/>
          </a:p>
        </p:txBody>
      </p:sp>
      <p:sp>
        <p:nvSpPr>
          <p:cNvPr id="13" name="Content Placeholder 12">
            <a:extLst>
              <a:ext uri="{FF2B5EF4-FFF2-40B4-BE49-F238E27FC236}">
                <a16:creationId xmlns:a16="http://schemas.microsoft.com/office/drawing/2014/main" id="{643B8CF7-9EA9-B407-7C9B-9AA9C8500EF6}"/>
              </a:ext>
            </a:extLst>
          </p:cNvPr>
          <p:cNvSpPr>
            <a:spLocks noGrp="1"/>
          </p:cNvSpPr>
          <p:nvPr>
            <p:ph sz="quarter" idx="14"/>
          </p:nvPr>
        </p:nvSpPr>
        <p:spPr>
          <a:xfrm>
            <a:off x="8154000" y="1947600"/>
            <a:ext cx="3672000" cy="466483"/>
          </a:xfrm>
        </p:spPr>
        <p:txBody>
          <a:bodyPr/>
          <a:lstStyle/>
          <a:p>
            <a:r>
              <a:rPr lang="nb-NO" sz="1400" b="1" dirty="0"/>
              <a:t>Ser ikke hvordan eller hvorfor de skal øke konsumet ytterligere.</a:t>
            </a:r>
          </a:p>
          <a:p>
            <a:br>
              <a:rPr lang="nb-NO" sz="1400" dirty="0"/>
            </a:br>
            <a:endParaRPr lang="nb-NO" sz="1200" dirty="0"/>
          </a:p>
          <a:p>
            <a:endParaRPr lang="nb-NO" sz="1400" dirty="0"/>
          </a:p>
        </p:txBody>
      </p:sp>
      <p:sp>
        <p:nvSpPr>
          <p:cNvPr id="5" name="Text Placeholder 4">
            <a:extLst>
              <a:ext uri="{FF2B5EF4-FFF2-40B4-BE49-F238E27FC236}">
                <a16:creationId xmlns:a16="http://schemas.microsoft.com/office/drawing/2014/main" id="{503A100A-1E9C-4ACF-95AF-FFC40204B091}"/>
              </a:ext>
            </a:extLst>
          </p:cNvPr>
          <p:cNvSpPr>
            <a:spLocks noGrp="1"/>
          </p:cNvSpPr>
          <p:nvPr>
            <p:ph type="body" sz="quarter" idx="15"/>
          </p:nvPr>
        </p:nvSpPr>
        <p:spPr/>
        <p:txBody>
          <a:bodyPr/>
          <a:lstStyle/>
          <a:p>
            <a:r>
              <a:rPr lang="nb-NO" sz="2400" dirty="0">
                <a:cs typeface="Kantar Brown Cyr TT Light" panose="020B0404020101010102" pitchFamily="34" charset="0"/>
              </a:rPr>
              <a:t>Deltakerne som spiser mest frukt og grønt (</a:t>
            </a:r>
            <a:r>
              <a:rPr lang="nb-NO" sz="2400" dirty="0" err="1">
                <a:cs typeface="Kantar Brown Cyr TT Light" panose="020B0404020101010102" pitchFamily="34" charset="0"/>
              </a:rPr>
              <a:t>ca</a:t>
            </a:r>
            <a:r>
              <a:rPr lang="nb-NO" sz="2400" dirty="0">
                <a:cs typeface="Kantar Brown Cyr TT Light" panose="020B0404020101010102" pitchFamily="34" charset="0"/>
              </a:rPr>
              <a:t> 3-4 om dagen) føler ikke behov for å spise mer.</a:t>
            </a:r>
            <a:br>
              <a:rPr lang="nb-NO" sz="1200" dirty="0">
                <a:cs typeface="Kantar Brown Cyr TT Light" panose="020B0404020101010102" pitchFamily="34" charset="0"/>
              </a:rPr>
            </a:br>
            <a:endParaRPr lang="nb-NO" sz="1200" dirty="0">
              <a:cs typeface="Kantar Brown Cyr TT Light" panose="020B0404020101010102" pitchFamily="34" charset="0"/>
            </a:endParaRPr>
          </a:p>
        </p:txBody>
      </p:sp>
      <p:cxnSp>
        <p:nvCxnSpPr>
          <p:cNvPr id="14" name="Straight Connector 13">
            <a:extLst>
              <a:ext uri="{FF2B5EF4-FFF2-40B4-BE49-F238E27FC236}">
                <a16:creationId xmlns:a16="http://schemas.microsoft.com/office/drawing/2014/main" id="{520B843F-24C0-5211-DF69-DEC5BD2CDACB}"/>
              </a:ext>
            </a:extLst>
          </p:cNvPr>
          <p:cNvCxnSpPr>
            <a:cxnSpLocks/>
          </p:cNvCxnSpPr>
          <p:nvPr/>
        </p:nvCxnSpPr>
        <p:spPr>
          <a:xfrm>
            <a:off x="359125" y="2541339"/>
            <a:ext cx="3516676" cy="0"/>
          </a:xfrm>
          <a:prstGeom prst="line">
            <a:avLst/>
          </a:prstGeom>
          <a:ln w="38100">
            <a:solidFill>
              <a:srgbClr val="F9A807"/>
            </a:solidFill>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03E26B7-FB8D-74CC-F63E-E5C9232B6408}"/>
              </a:ext>
            </a:extLst>
          </p:cNvPr>
          <p:cNvCxnSpPr>
            <a:cxnSpLocks/>
          </p:cNvCxnSpPr>
          <p:nvPr/>
        </p:nvCxnSpPr>
        <p:spPr>
          <a:xfrm>
            <a:off x="4256744" y="2541339"/>
            <a:ext cx="3516676" cy="0"/>
          </a:xfrm>
          <a:prstGeom prst="line">
            <a:avLst/>
          </a:prstGeom>
          <a:ln w="38100">
            <a:solidFill>
              <a:srgbClr val="F9A807"/>
            </a:solidFill>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E726A32-47E7-7D74-C007-95D1FEE771EE}"/>
              </a:ext>
            </a:extLst>
          </p:cNvPr>
          <p:cNvCxnSpPr>
            <a:cxnSpLocks/>
          </p:cNvCxnSpPr>
          <p:nvPr/>
        </p:nvCxnSpPr>
        <p:spPr>
          <a:xfrm>
            <a:off x="8154000" y="2541339"/>
            <a:ext cx="3516676" cy="0"/>
          </a:xfrm>
          <a:prstGeom prst="line">
            <a:avLst/>
          </a:prstGeom>
          <a:ln w="38100">
            <a:solidFill>
              <a:srgbClr val="F9A807"/>
            </a:solidFill>
            <a:tailEnd type="non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677700D-4477-08D6-BC93-4DF17A34EF16}"/>
              </a:ext>
            </a:extLst>
          </p:cNvPr>
          <p:cNvSpPr txBox="1"/>
          <p:nvPr/>
        </p:nvSpPr>
        <p:spPr>
          <a:xfrm>
            <a:off x="286088" y="2625707"/>
            <a:ext cx="3589713" cy="2862322"/>
          </a:xfrm>
          <a:prstGeom prst="rect">
            <a:avLst/>
          </a:prstGeom>
          <a:noFill/>
        </p:spPr>
        <p:txBody>
          <a:bodyPr wrap="square">
            <a:spAutoFit/>
          </a:bodyPr>
          <a:lstStyle/>
          <a:p>
            <a:r>
              <a:rPr lang="nb-NO" sz="1200" i="1" dirty="0"/>
              <a:t>«Jeg er ganske fornøyd. Sammenlikner jeg meg selv med mine venner, og mine barn med andres barn, er jeg veldig fornøyd med bruken og mengden. Men vi bruker både tid og krefter på å få det til så jeg synes det er fair å være fornøyd». </a:t>
            </a:r>
          </a:p>
          <a:p>
            <a:r>
              <a:rPr lang="nb-NO" sz="1200" i="1" dirty="0"/>
              <a:t>- </a:t>
            </a:r>
            <a:r>
              <a:rPr lang="nb-NO" sz="1200" dirty="0"/>
              <a:t>Mann 37 år</a:t>
            </a:r>
          </a:p>
          <a:p>
            <a:endParaRPr lang="nb-NO" sz="1200" i="1" dirty="0"/>
          </a:p>
          <a:p>
            <a:r>
              <a:rPr lang="nb-NO" sz="1200" i="1" dirty="0"/>
              <a:t>«Jeg er veldig fornøyd med hvor mye jeg får i meg, og at vi faktisk får i barna en del (…). Jeg laget en liste med alle retter vi lager som går på rundgang og kom til 31, og av nysgjerrighet så spurte jeg noen venner om hva de lager til middag og da må jeg si at jeg ble ganske stolt av oss. Det er ganske mange som knapt har grønnsaker til middag» </a:t>
            </a:r>
            <a:r>
              <a:rPr lang="nb-NO" sz="1200" dirty="0"/>
              <a:t>- Mann, 41 år</a:t>
            </a:r>
          </a:p>
        </p:txBody>
      </p:sp>
      <p:sp>
        <p:nvSpPr>
          <p:cNvPr id="17" name="TextBox 16">
            <a:extLst>
              <a:ext uri="{FF2B5EF4-FFF2-40B4-BE49-F238E27FC236}">
                <a16:creationId xmlns:a16="http://schemas.microsoft.com/office/drawing/2014/main" id="{A87395AB-B9A5-ABEC-E10F-2AA40A896399}"/>
              </a:ext>
            </a:extLst>
          </p:cNvPr>
          <p:cNvSpPr txBox="1"/>
          <p:nvPr/>
        </p:nvSpPr>
        <p:spPr>
          <a:xfrm>
            <a:off x="4183707" y="2625707"/>
            <a:ext cx="3589713" cy="2677656"/>
          </a:xfrm>
          <a:prstGeom prst="rect">
            <a:avLst/>
          </a:prstGeom>
          <a:noFill/>
        </p:spPr>
        <p:txBody>
          <a:bodyPr wrap="square">
            <a:spAutoFit/>
          </a:bodyPr>
          <a:lstStyle/>
          <a:p>
            <a:r>
              <a:rPr lang="nb-NO" sz="1200" dirty="0"/>
              <a:t>Vi ser tendenser til at disse deltakerne føler de ligger tett opptil det de opplever som anbefalt mengde frukt og grønt (5 om dagen), og at dette blir en slags </a:t>
            </a:r>
            <a:r>
              <a:rPr lang="nb-NO" sz="1200" b="1" dirty="0"/>
              <a:t>hvilepute.</a:t>
            </a:r>
          </a:p>
          <a:p>
            <a:endParaRPr lang="nb-NO" sz="1200" dirty="0"/>
          </a:p>
          <a:p>
            <a:r>
              <a:rPr lang="nb-NO" sz="1200" dirty="0"/>
              <a:t>Det samme ser vi for konsumet av f.eks. fisk: De fleste virker å være fornøyd med 1-2 fiskemåltider i uka (merk: ikke alle vet at anbefalt mengde er 3 i uka, mens «5 om dagen» er mer innarbeidet for frukt og grønt).</a:t>
            </a:r>
          </a:p>
          <a:p>
            <a:endParaRPr lang="nb-NO" sz="1200" dirty="0"/>
          </a:p>
          <a:p>
            <a:r>
              <a:rPr lang="nb-NO" sz="1200" b="1" dirty="0"/>
              <a:t>Mulighet/tiltak: </a:t>
            </a:r>
            <a:r>
              <a:rPr lang="nb-NO" sz="1200" dirty="0"/>
              <a:t>Hva ville skjedd hvis anbefalt daglig inntak økte til 8 i stedet for 5? Ville man da forsøkt å øke til f.eks. 6 om dagen?</a:t>
            </a:r>
          </a:p>
        </p:txBody>
      </p:sp>
      <p:sp>
        <p:nvSpPr>
          <p:cNvPr id="18" name="TextBox 17">
            <a:extLst>
              <a:ext uri="{FF2B5EF4-FFF2-40B4-BE49-F238E27FC236}">
                <a16:creationId xmlns:a16="http://schemas.microsoft.com/office/drawing/2014/main" id="{BF656609-2EBD-7A09-FC73-56B1E622621D}"/>
              </a:ext>
            </a:extLst>
          </p:cNvPr>
          <p:cNvSpPr txBox="1"/>
          <p:nvPr/>
        </p:nvSpPr>
        <p:spPr>
          <a:xfrm>
            <a:off x="8081326" y="2625951"/>
            <a:ext cx="3507063" cy="3416320"/>
          </a:xfrm>
          <a:prstGeom prst="rect">
            <a:avLst/>
          </a:prstGeom>
          <a:noFill/>
        </p:spPr>
        <p:txBody>
          <a:bodyPr wrap="square">
            <a:spAutoFit/>
          </a:bodyPr>
          <a:lstStyle/>
          <a:p>
            <a:r>
              <a:rPr lang="nb-NO" sz="1200" dirty="0"/>
              <a:t>Når disse deltakerne blir spurt om hva som skal til for å spise mer, svarer de enten at de ikke </a:t>
            </a:r>
            <a:r>
              <a:rPr lang="nb-NO" sz="1200" b="1" dirty="0"/>
              <a:t>vet </a:t>
            </a:r>
            <a:r>
              <a:rPr lang="nb-NO" sz="1200" dirty="0"/>
              <a:t>hvordan og/eller at de ikke ser </a:t>
            </a:r>
            <a:r>
              <a:rPr lang="nb-NO" sz="1200" b="1" dirty="0"/>
              <a:t>hvorfor</a:t>
            </a:r>
            <a:r>
              <a:rPr lang="nb-NO" sz="1200" dirty="0"/>
              <a:t> de skal spise mer.</a:t>
            </a:r>
          </a:p>
          <a:p>
            <a:endParaRPr lang="nb-NO" sz="1200" dirty="0"/>
          </a:p>
          <a:p>
            <a:r>
              <a:rPr lang="nb-NO" sz="1200" dirty="0">
                <a:ea typeface="DengXian" panose="02010600030101010101" pitchFamily="2" charset="-122"/>
                <a:cs typeface="Times New Roman" panose="02020603050405020304" pitchFamily="18" charset="0"/>
              </a:rPr>
              <a:t>Følelse av at </a:t>
            </a:r>
            <a:r>
              <a:rPr lang="nb-NO" sz="1200" b="1" dirty="0">
                <a:ea typeface="DengXian" panose="02010600030101010101" pitchFamily="2" charset="-122"/>
                <a:cs typeface="Times New Roman" panose="02020603050405020304" pitchFamily="18" charset="0"/>
              </a:rPr>
              <a:t>«kampen om å bli sunnere»</a:t>
            </a:r>
            <a:r>
              <a:rPr lang="nb-NO" sz="1200" dirty="0">
                <a:ea typeface="DengXian" panose="02010600030101010101" pitchFamily="2" charset="-122"/>
                <a:cs typeface="Times New Roman" panose="02020603050405020304" pitchFamily="18" charset="0"/>
              </a:rPr>
              <a:t> ikke handler om å spise mer frukt og  grønnsaker, men å kutte ut åpenbart usunne produkter med mye sukker (og til dels fett).   </a:t>
            </a:r>
            <a:endParaRPr lang="nb-NO" sz="1200" dirty="0"/>
          </a:p>
          <a:p>
            <a:endParaRPr lang="nb-NO" sz="1200" i="1" dirty="0"/>
          </a:p>
          <a:p>
            <a:r>
              <a:rPr lang="nb-NO" sz="1200" i="1" dirty="0"/>
              <a:t>«Jeg kan sikkert spise mer, men vil jeg det? Jeg har ikke lyst til å bytte ut noe, så i så fall må jeg spise mer totalt sett».</a:t>
            </a:r>
          </a:p>
          <a:p>
            <a:endParaRPr lang="nb-NO" sz="1200" i="1" dirty="0"/>
          </a:p>
          <a:p>
            <a:r>
              <a:rPr lang="nb-NO" sz="1200" i="1" dirty="0"/>
              <a:t>«Jeg vet faktisk ikke helt om jeg forstår verdien av å spise enda mer. Jeg forstår at jeg bør kutte ut søtsaker, men hva får jeg igjen for å spise enda mer grønt?»  </a:t>
            </a:r>
            <a:endParaRPr lang="nb-NO" sz="1200" dirty="0"/>
          </a:p>
        </p:txBody>
      </p:sp>
      <p:sp>
        <p:nvSpPr>
          <p:cNvPr id="7" name="Slide Number Placeholder 6">
            <a:extLst>
              <a:ext uri="{FF2B5EF4-FFF2-40B4-BE49-F238E27FC236}">
                <a16:creationId xmlns:a16="http://schemas.microsoft.com/office/drawing/2014/main" id="{569EED1E-A57B-82BC-82C5-23DE7E4A2FB2}"/>
              </a:ext>
            </a:extLst>
          </p:cNvPr>
          <p:cNvSpPr>
            <a:spLocks noGrp="1"/>
          </p:cNvSpPr>
          <p:nvPr>
            <p:ph type="sldNum" sz="quarter" idx="10"/>
          </p:nvPr>
        </p:nvSpPr>
        <p:spPr/>
        <p:txBody>
          <a:bodyPr/>
          <a:lstStyle/>
          <a:p>
            <a:fld id="{4034BEE3-566C-4068-A777-C3A4762E861B}" type="slidenum">
              <a:rPr lang="en-GB" smtClean="0"/>
              <a:pPr/>
              <a:t>25</a:t>
            </a:fld>
            <a:endParaRPr lang="en-GB"/>
          </a:p>
        </p:txBody>
      </p:sp>
    </p:spTree>
    <p:extLst>
      <p:ext uri="{BB962C8B-B14F-4D97-AF65-F5344CB8AC3E}">
        <p14:creationId xmlns:p14="http://schemas.microsoft.com/office/powerpoint/2010/main" val="156979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innendørs, Hurtigmat, mat, beholder&#10;&#10;Automatisk generert beskrivelse">
            <a:extLst>
              <a:ext uri="{FF2B5EF4-FFF2-40B4-BE49-F238E27FC236}">
                <a16:creationId xmlns:a16="http://schemas.microsoft.com/office/drawing/2014/main" id="{0C498C6C-DE06-53E6-C024-C820ACB5404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8842" t="1122" r="39967"/>
          <a:stretch/>
        </p:blipFill>
        <p:spPr>
          <a:xfrm>
            <a:off x="9657806" y="1344793"/>
            <a:ext cx="2169070" cy="4573300"/>
          </a:xfrm>
          <a:prstGeom prst="rect">
            <a:avLst/>
          </a:prstGeom>
        </p:spPr>
      </p:pic>
      <p:sp>
        <p:nvSpPr>
          <p:cNvPr id="2" name="Title 1">
            <a:extLst>
              <a:ext uri="{FF2B5EF4-FFF2-40B4-BE49-F238E27FC236}">
                <a16:creationId xmlns:a16="http://schemas.microsoft.com/office/drawing/2014/main" id="{C3CB3799-CD47-F941-87AB-222100ED600E}"/>
              </a:ext>
            </a:extLst>
          </p:cNvPr>
          <p:cNvSpPr>
            <a:spLocks noGrp="1"/>
          </p:cNvSpPr>
          <p:nvPr>
            <p:ph type="title"/>
          </p:nvPr>
        </p:nvSpPr>
        <p:spPr>
          <a:xfrm>
            <a:off x="359999" y="430717"/>
            <a:ext cx="11482917" cy="580501"/>
          </a:xfrm>
        </p:spPr>
        <p:txBody>
          <a:bodyPr/>
          <a:lstStyle/>
          <a:p>
            <a:r>
              <a:rPr lang="nb-NO" sz="2000" dirty="0"/>
              <a:t>Barriere: Lav kunnskap og interesse</a:t>
            </a:r>
            <a:endParaRPr lang="nb-NO" sz="2000" b="0" dirty="0"/>
          </a:p>
        </p:txBody>
      </p:sp>
      <p:sp>
        <p:nvSpPr>
          <p:cNvPr id="31" name="Text Placeholder 21">
            <a:extLst>
              <a:ext uri="{FF2B5EF4-FFF2-40B4-BE49-F238E27FC236}">
                <a16:creationId xmlns:a16="http://schemas.microsoft.com/office/drawing/2014/main" id="{B8B36379-C999-497B-8B42-7D992A32D62B}"/>
              </a:ext>
            </a:extLst>
          </p:cNvPr>
          <p:cNvSpPr txBox="1">
            <a:spLocks/>
          </p:cNvSpPr>
          <p:nvPr/>
        </p:nvSpPr>
        <p:spPr>
          <a:xfrm>
            <a:off x="360000" y="1384334"/>
            <a:ext cx="5924064" cy="4597365"/>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3200" dirty="0">
                <a:cs typeface="Kantar Brown Cyr TT Light" panose="020B0404020101010102" pitchFamily="34" charset="0"/>
              </a:rPr>
              <a:t>Lav kunnskap og interesse for matlaging fører til lite variasjon og en økt opplevelse av merarbeid.</a:t>
            </a:r>
            <a:br>
              <a:rPr lang="nb-NO" sz="1500" dirty="0">
                <a:cs typeface="Kantar Brown Cyr TT Light" panose="020B0404020101010102" pitchFamily="34" charset="0"/>
              </a:rPr>
            </a:br>
            <a:endParaRPr lang="nb-NO" sz="1500" dirty="0">
              <a:cs typeface="Kantar Brown Cyr TT Light" panose="020B0404020101010102" pitchFamily="34" charset="0"/>
            </a:endParaRPr>
          </a:p>
          <a:p>
            <a:pPr marL="0" lvl="1" indent="0">
              <a:spcBef>
                <a:spcPts val="1200"/>
              </a:spcBef>
              <a:buSzPct val="100000"/>
              <a:buNone/>
            </a:pPr>
            <a:r>
              <a:rPr lang="nb-NO" sz="1400" dirty="0">
                <a:ea typeface="DengXian" panose="02010600030101010101" pitchFamily="2" charset="-122"/>
                <a:cs typeface="Times New Roman" panose="02020603050405020304" pitchFamily="18" charset="0"/>
              </a:rPr>
              <a:t>Et par av deltakerne sier uhjulpet at lav interesse og kunnskap er deres største hinder i hverdagen. De beskriver seg selv som lite kreative og har få middagsretter de varierer mellom. </a:t>
            </a:r>
            <a:endParaRPr lang="nb-NO" sz="1400" dirty="0">
              <a:ea typeface="DengXian" panose="02010600030101010101" pitchFamily="2" charset="-122"/>
              <a:cs typeface="Times New Roman" panose="02020603050405020304" pitchFamily="18" charset="0"/>
              <a:sym typeface="Wingdings" panose="05000000000000000000" pitchFamily="2" charset="2"/>
            </a:endParaRPr>
          </a:p>
          <a:p>
            <a:pPr lvl="1">
              <a:buSzPct val="100000"/>
              <a:buFont typeface="Wingdings" panose="05000000000000000000" pitchFamily="2" charset="2"/>
              <a:buChar char="à"/>
            </a:pPr>
            <a:r>
              <a:rPr lang="nb-NO" sz="1400" dirty="0">
                <a:ea typeface="DengXian" panose="02010600030101010101" pitchFamily="2" charset="-122"/>
                <a:cs typeface="Times New Roman" panose="02020603050405020304" pitchFamily="18" charset="0"/>
                <a:sym typeface="Wingdings" panose="05000000000000000000" pitchFamily="2" charset="2"/>
              </a:rPr>
              <a:t>Dette påvirker også variasjonen i grønnsaker, for de bruker stort sett det samme til de ulike rettene.</a:t>
            </a:r>
          </a:p>
          <a:p>
            <a:pPr lvl="1">
              <a:buSzPct val="100000"/>
              <a:buFont typeface="Wingdings" panose="05000000000000000000" pitchFamily="2" charset="2"/>
              <a:buChar char="à"/>
            </a:pPr>
            <a:r>
              <a:rPr lang="nb-NO" sz="1400" dirty="0">
                <a:ea typeface="DengXian" panose="02010600030101010101" pitchFamily="2" charset="-122"/>
                <a:cs typeface="Times New Roman" panose="02020603050405020304" pitchFamily="18" charset="0"/>
                <a:sym typeface="Wingdings" panose="05000000000000000000" pitchFamily="2" charset="2"/>
              </a:rPr>
              <a:t>Det er viktig at middagslagingen </a:t>
            </a:r>
            <a:r>
              <a:rPr lang="nb-NO" sz="1400" dirty="0">
                <a:ea typeface="DengXian" panose="02010600030101010101" pitchFamily="2" charset="-122"/>
                <a:cs typeface="Times New Roman" panose="02020603050405020304" pitchFamily="18" charset="0"/>
              </a:rPr>
              <a:t>skal gå raskt fordi de ikke har interesse av å bruke lenger tid, noe som gjør det lite aktuelt å bruke oppskrifter for å prøve noe nytt.</a:t>
            </a:r>
          </a:p>
          <a:p>
            <a:pPr lvl="1">
              <a:buSzPct val="100000"/>
              <a:buFont typeface="Wingdings" panose="05000000000000000000" pitchFamily="2" charset="2"/>
              <a:buChar char="à"/>
            </a:pPr>
            <a:r>
              <a:rPr lang="nb-NO" sz="1400" dirty="0">
                <a:ea typeface="DengXian" panose="02010600030101010101" pitchFamily="2" charset="-122"/>
                <a:cs typeface="Times New Roman" panose="02020603050405020304" pitchFamily="18" charset="0"/>
              </a:rPr>
              <a:t>Fører til en økt følelse av at det er «tiltak» å tilberede grønnsaker og salat, noe som gjør at det oftere nedprioriteres.  </a:t>
            </a:r>
          </a:p>
          <a:p>
            <a:pPr marL="285750" indent="-285750">
              <a:buFontTx/>
              <a:buChar char="-"/>
            </a:pPr>
            <a:endParaRPr lang="nb-NO" sz="1400" dirty="0">
              <a:ea typeface="DengXian" panose="02010600030101010101" pitchFamily="2" charset="-122"/>
              <a:cs typeface="Times New Roman" panose="02020603050405020304" pitchFamily="18" charset="0"/>
            </a:endParaRPr>
          </a:p>
        </p:txBody>
      </p:sp>
      <p:sp>
        <p:nvSpPr>
          <p:cNvPr id="8" name="Rectangle 17">
            <a:extLst>
              <a:ext uri="{FF2B5EF4-FFF2-40B4-BE49-F238E27FC236}">
                <a16:creationId xmlns:a16="http://schemas.microsoft.com/office/drawing/2014/main" id="{3284D59C-45B7-530B-696E-B33637B5634E}"/>
              </a:ext>
            </a:extLst>
          </p:cNvPr>
          <p:cNvSpPr/>
          <p:nvPr/>
        </p:nvSpPr>
        <p:spPr bwMode="ltGray">
          <a:xfrm>
            <a:off x="6434031" y="1320729"/>
            <a:ext cx="3073808" cy="4597364"/>
          </a:xfrm>
          <a:prstGeom prst="rect">
            <a:avLst/>
          </a:prstGeom>
          <a:solidFill>
            <a:srgbClr val="F9A80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200"/>
              </a:spcBef>
              <a:buSzPct val="100000"/>
            </a:pPr>
            <a:r>
              <a:rPr lang="nb-NO" sz="1400" b="1" dirty="0">
                <a:ea typeface="DengXian" panose="02010600030101010101" pitchFamily="2" charset="-122"/>
                <a:cs typeface="Times New Roman" panose="02020603050405020304" pitchFamily="18" charset="0"/>
              </a:rPr>
              <a:t>En historie fra en deltaker:</a:t>
            </a:r>
          </a:p>
          <a:p>
            <a:pPr>
              <a:spcBef>
                <a:spcPts val="1200"/>
              </a:spcBef>
              <a:buSzPct val="100000"/>
            </a:pPr>
            <a:r>
              <a:rPr lang="nb-NO" sz="1400" dirty="0">
                <a:ea typeface="DengXian" panose="02010600030101010101" pitchFamily="2" charset="-122"/>
                <a:cs typeface="Times New Roman" panose="02020603050405020304" pitchFamily="18" charset="0"/>
              </a:rPr>
              <a:t>Én av disse deltakerne sier at hun ikke alltid vet hvilke grønnsaker som passer til de ulike rettene hun lager, noe som gjør at det føles som et større tiltak og lage det. </a:t>
            </a:r>
          </a:p>
          <a:p>
            <a:pPr>
              <a:spcBef>
                <a:spcPts val="1200"/>
              </a:spcBef>
              <a:buSzPct val="100000"/>
            </a:pPr>
            <a:r>
              <a:rPr lang="nb-NO" sz="1400" dirty="0">
                <a:ea typeface="DengXian" panose="02010600030101010101" pitchFamily="2" charset="-122"/>
                <a:cs typeface="Times New Roman" panose="02020603050405020304" pitchFamily="18" charset="0"/>
              </a:rPr>
              <a:t>Hun sier selv at hun ønsker hjelp til å bli mer kreativ, men har egentlig ikke interessen for å oppsøke denne kreativiteten selv. Lav interesse = mer tiltak og feil vaner.</a:t>
            </a:r>
          </a:p>
          <a:p>
            <a:pPr>
              <a:spcBef>
                <a:spcPts val="1200"/>
              </a:spcBef>
              <a:buSzPct val="100000"/>
            </a:pPr>
            <a:endParaRPr lang="nb-NO" sz="1400" dirty="0">
              <a:ea typeface="DengXian" panose="02010600030101010101" pitchFamily="2" charset="-122"/>
              <a:cs typeface="Times New Roman" panose="02020603050405020304" pitchFamily="18" charset="0"/>
            </a:endParaRPr>
          </a:p>
          <a:p>
            <a:pPr>
              <a:spcBef>
                <a:spcPts val="1200"/>
              </a:spcBef>
              <a:buSzPct val="100000"/>
            </a:pPr>
            <a:r>
              <a:rPr lang="nb-NO" sz="1400" i="1" dirty="0">
                <a:solidFill>
                  <a:schemeClr val="bg1"/>
                </a:solidFill>
              </a:rPr>
              <a:t>«Det er fantasien og latskapen som er de største barrierene mine. Jeg er en katastrofe på kjøkkenet og vet ikke  hva jeg driver med.» </a:t>
            </a:r>
          </a:p>
          <a:p>
            <a:pPr>
              <a:spcBef>
                <a:spcPts val="1200"/>
              </a:spcBef>
              <a:buSzPct val="100000"/>
            </a:pPr>
            <a:r>
              <a:rPr lang="nb-NO" sz="1400" i="1" dirty="0">
                <a:solidFill>
                  <a:schemeClr val="bg1"/>
                </a:solidFill>
              </a:rPr>
              <a:t>- </a:t>
            </a:r>
            <a:r>
              <a:rPr lang="nb-NO" sz="1400" dirty="0">
                <a:solidFill>
                  <a:schemeClr val="bg1"/>
                </a:solidFill>
              </a:rPr>
              <a:t>Kvinne 38 år</a:t>
            </a:r>
          </a:p>
          <a:p>
            <a:pPr>
              <a:spcBef>
                <a:spcPts val="1200"/>
              </a:spcBef>
              <a:buSzPct val="100000"/>
            </a:pPr>
            <a:endParaRPr lang="nb-NO" sz="1400" dirty="0">
              <a:ea typeface="DengXian" panose="02010600030101010101" pitchFamily="2" charset="-122"/>
              <a:cs typeface="Times New Roman" panose="02020603050405020304" pitchFamily="18" charset="0"/>
            </a:endParaRPr>
          </a:p>
        </p:txBody>
      </p:sp>
      <p:sp>
        <p:nvSpPr>
          <p:cNvPr id="4" name="Slide Number Placeholder 3">
            <a:extLst>
              <a:ext uri="{FF2B5EF4-FFF2-40B4-BE49-F238E27FC236}">
                <a16:creationId xmlns:a16="http://schemas.microsoft.com/office/drawing/2014/main" id="{2135150F-46C0-9C1F-CEB8-D5927C368884}"/>
              </a:ext>
            </a:extLst>
          </p:cNvPr>
          <p:cNvSpPr>
            <a:spLocks noGrp="1"/>
          </p:cNvSpPr>
          <p:nvPr>
            <p:ph type="sldNum" sz="quarter" idx="10"/>
          </p:nvPr>
        </p:nvSpPr>
        <p:spPr/>
        <p:txBody>
          <a:bodyPr/>
          <a:lstStyle/>
          <a:p>
            <a:fld id="{4034BEE3-566C-4068-A777-C3A4762E861B}" type="slidenum">
              <a:rPr lang="en-GB" smtClean="0"/>
              <a:pPr/>
              <a:t>26</a:t>
            </a:fld>
            <a:endParaRPr lang="en-GB"/>
          </a:p>
        </p:txBody>
      </p:sp>
    </p:spTree>
    <p:extLst>
      <p:ext uri="{BB962C8B-B14F-4D97-AF65-F5344CB8AC3E}">
        <p14:creationId xmlns:p14="http://schemas.microsoft.com/office/powerpoint/2010/main" val="169120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B3799-CD47-F941-87AB-222100ED600E}"/>
              </a:ext>
            </a:extLst>
          </p:cNvPr>
          <p:cNvSpPr>
            <a:spLocks noGrp="1"/>
          </p:cNvSpPr>
          <p:nvPr>
            <p:ph type="title"/>
          </p:nvPr>
        </p:nvSpPr>
        <p:spPr>
          <a:xfrm>
            <a:off x="359999" y="430717"/>
            <a:ext cx="11482917" cy="580501"/>
          </a:xfrm>
        </p:spPr>
        <p:txBody>
          <a:bodyPr/>
          <a:lstStyle/>
          <a:p>
            <a:r>
              <a:rPr lang="nb-NO" sz="2000" dirty="0"/>
              <a:t>Barriere: Mangel på innarbeidet vane utenfor middagene</a:t>
            </a:r>
            <a:br>
              <a:rPr lang="nb-NO" sz="1400" dirty="0"/>
            </a:br>
            <a:endParaRPr lang="nb-NO" sz="2000" b="0" dirty="0"/>
          </a:p>
        </p:txBody>
      </p:sp>
      <p:sp>
        <p:nvSpPr>
          <p:cNvPr id="31" name="Text Placeholder 21">
            <a:extLst>
              <a:ext uri="{FF2B5EF4-FFF2-40B4-BE49-F238E27FC236}">
                <a16:creationId xmlns:a16="http://schemas.microsoft.com/office/drawing/2014/main" id="{B8B36379-C999-497B-8B42-7D992A32D62B}"/>
              </a:ext>
            </a:extLst>
          </p:cNvPr>
          <p:cNvSpPr txBox="1">
            <a:spLocks/>
          </p:cNvSpPr>
          <p:nvPr/>
        </p:nvSpPr>
        <p:spPr>
          <a:xfrm>
            <a:off x="360000" y="1384334"/>
            <a:ext cx="6726600" cy="4597365"/>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3200" dirty="0">
                <a:cs typeface="Kantar Brown Cyr TT Light" panose="020B0404020101010102" pitchFamily="34" charset="0"/>
              </a:rPr>
              <a:t>Salat og grønnsaker forbindes i stor grad med middager, men har potensiale til å bli en del av flere måltidsituasjoner.</a:t>
            </a:r>
            <a:br>
              <a:rPr lang="nb-NO" sz="1500" dirty="0">
                <a:cs typeface="Kantar Brown Cyr TT Light" panose="020B0404020101010102" pitchFamily="34" charset="0"/>
              </a:rPr>
            </a:br>
            <a:endParaRPr lang="nb-NO" sz="1500" dirty="0">
              <a:cs typeface="Kantar Brown Cyr TT Light" panose="020B0404020101010102" pitchFamily="34" charset="0"/>
            </a:endParaRPr>
          </a:p>
          <a:p>
            <a:pPr marL="285750" indent="-285750">
              <a:buFontTx/>
              <a:buChar char="-"/>
            </a:pPr>
            <a:r>
              <a:rPr lang="nb-NO" sz="1400" dirty="0"/>
              <a:t>Ikke alle spiser eller serverer grønnsaker eller salat til </a:t>
            </a:r>
            <a:r>
              <a:rPr lang="nb-NO" sz="1400" dirty="0" err="1"/>
              <a:t>f.eks</a:t>
            </a:r>
            <a:r>
              <a:rPr lang="nb-NO" sz="1400" dirty="0"/>
              <a:t> frokost og lunsj (heller ikke som tillegg/tilbehør). Spesielt lunsj er måltidet som utpeker seg for å ha mest potensial for å øke konsumet av salat og grønnsaker, men her er det ulike barrierer for de som har kantine tilgjengelig på jobb og de som er avhengig av å ta med mat.</a:t>
            </a:r>
          </a:p>
          <a:p>
            <a:pPr marL="285750" indent="-285750">
              <a:buFontTx/>
              <a:buChar char="-"/>
            </a:pPr>
            <a:r>
              <a:rPr lang="nb-NO" sz="1400" dirty="0"/>
              <a:t>De fleste tenker ikke på at det er en mulighet å spise grønnsaker utenom hovedmåltidene (mellommåltider, på farta og som snacks), men frukt brukes oftere i denne typen situasjoner. Årsaken til det er at frukt i større grad assosieres med noe som krever lite/ingen forberedelse, er enkel å ta med, oppbevare og å spise på farta.</a:t>
            </a:r>
            <a:endParaRPr lang="nb-NO" sz="1400" dirty="0">
              <a:ea typeface="DengXian" panose="02010600030101010101" pitchFamily="2" charset="-122"/>
              <a:cs typeface="Times New Roman" panose="02020603050405020304" pitchFamily="18" charset="0"/>
            </a:endParaRPr>
          </a:p>
        </p:txBody>
      </p:sp>
      <p:sp>
        <p:nvSpPr>
          <p:cNvPr id="8" name="Rectangle 17">
            <a:extLst>
              <a:ext uri="{FF2B5EF4-FFF2-40B4-BE49-F238E27FC236}">
                <a16:creationId xmlns:a16="http://schemas.microsoft.com/office/drawing/2014/main" id="{3284D59C-45B7-530B-696E-B33637B5634E}"/>
              </a:ext>
            </a:extLst>
          </p:cNvPr>
          <p:cNvSpPr/>
          <p:nvPr/>
        </p:nvSpPr>
        <p:spPr bwMode="ltGray">
          <a:xfrm>
            <a:off x="8632793" y="1269998"/>
            <a:ext cx="3073808" cy="2044263"/>
          </a:xfrm>
          <a:prstGeom prst="rect">
            <a:avLst/>
          </a:prstGeom>
          <a:solidFill>
            <a:srgbClr val="F9A80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200"/>
              </a:spcBef>
              <a:buSzPct val="100000"/>
            </a:pPr>
            <a:r>
              <a:rPr lang="nb-NO" sz="1200" b="1" dirty="0">
                <a:ea typeface="DengXian" panose="02010600030101010101" pitchFamily="2" charset="-122"/>
                <a:cs typeface="Times New Roman" panose="02020603050405020304" pitchFamily="18" charset="0"/>
              </a:rPr>
              <a:t>De som har kantine:</a:t>
            </a:r>
          </a:p>
          <a:p>
            <a:pPr marL="285750" indent="-285750">
              <a:spcBef>
                <a:spcPts val="1200"/>
              </a:spcBef>
              <a:buSzPct val="100000"/>
              <a:buFontTx/>
              <a:buChar char="-"/>
            </a:pPr>
            <a:r>
              <a:rPr lang="nb-NO" sz="1200" dirty="0"/>
              <a:t>Har ofte muligheten til å velge mer grønnsaker og salat enn de ender med å ta. Varmrettene frister mer.</a:t>
            </a:r>
          </a:p>
          <a:p>
            <a:pPr marL="285750" indent="-285750">
              <a:spcBef>
                <a:spcPts val="1200"/>
              </a:spcBef>
              <a:buSzPct val="100000"/>
              <a:buFontTx/>
              <a:buChar char="-"/>
            </a:pPr>
            <a:r>
              <a:rPr lang="nb-NO" sz="1200" dirty="0"/>
              <a:t>Enkelte sier at de ofte tar grønnsaker/salat ved siden av, men at det også ofte er dette de ender med å kaste mest av*</a:t>
            </a:r>
            <a:endParaRPr lang="nb-NO" sz="1200" b="1" dirty="0">
              <a:ea typeface="DengXian" panose="02010600030101010101" pitchFamily="2" charset="-122"/>
              <a:cs typeface="Times New Roman" panose="02020603050405020304" pitchFamily="18" charset="0"/>
            </a:endParaRPr>
          </a:p>
        </p:txBody>
      </p:sp>
      <p:sp>
        <p:nvSpPr>
          <p:cNvPr id="4" name="Rectangle 17">
            <a:extLst>
              <a:ext uri="{FF2B5EF4-FFF2-40B4-BE49-F238E27FC236}">
                <a16:creationId xmlns:a16="http://schemas.microsoft.com/office/drawing/2014/main" id="{84E30C56-723E-3561-F11E-74D97A721E80}"/>
              </a:ext>
            </a:extLst>
          </p:cNvPr>
          <p:cNvSpPr/>
          <p:nvPr/>
        </p:nvSpPr>
        <p:spPr bwMode="ltGray">
          <a:xfrm>
            <a:off x="8632793" y="3535381"/>
            <a:ext cx="3073808" cy="2224256"/>
          </a:xfrm>
          <a:prstGeom prst="rect">
            <a:avLst/>
          </a:prstGeom>
          <a:solidFill>
            <a:srgbClr val="F9A80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200"/>
              </a:spcBef>
              <a:buSzPct val="100000"/>
            </a:pPr>
            <a:r>
              <a:rPr lang="nb-NO" sz="1200" b="1" dirty="0">
                <a:ea typeface="DengXian" panose="02010600030101010101" pitchFamily="2" charset="-122"/>
                <a:cs typeface="Times New Roman" panose="02020603050405020304" pitchFamily="18" charset="0"/>
              </a:rPr>
              <a:t>De som må ta med mat:</a:t>
            </a:r>
          </a:p>
          <a:p>
            <a:pPr marL="285750" indent="-285750">
              <a:spcBef>
                <a:spcPts val="600"/>
              </a:spcBef>
              <a:buFont typeface="Arial" panose="020B0604020202020204" pitchFamily="34" charset="0"/>
              <a:buChar char="•"/>
            </a:pPr>
            <a:r>
              <a:rPr lang="nb-NO" sz="1200" dirty="0"/>
              <a:t>Har ikke tid til å lage en salat eller «preppe grønnsaker» i en lunsjsituasjon.</a:t>
            </a:r>
          </a:p>
          <a:p>
            <a:pPr marL="285750" indent="-285750">
              <a:spcBef>
                <a:spcPts val="600"/>
              </a:spcBef>
              <a:buFont typeface="Arial" panose="020B0604020202020204" pitchFamily="34" charset="0"/>
              <a:buChar char="•"/>
            </a:pPr>
            <a:r>
              <a:rPr lang="nb-NO" sz="1200" dirty="0"/>
              <a:t>Noen kan i teorien  ha med ferdig salat ol. Men det krever at man oppbevarer det kaldt, og ikke alle har denne muligheten.</a:t>
            </a:r>
          </a:p>
        </p:txBody>
      </p:sp>
      <p:sp>
        <p:nvSpPr>
          <p:cNvPr id="7" name="Footer Placeholder 3">
            <a:extLst>
              <a:ext uri="{FF2B5EF4-FFF2-40B4-BE49-F238E27FC236}">
                <a16:creationId xmlns:a16="http://schemas.microsoft.com/office/drawing/2014/main" id="{789D0462-0F91-D605-E6AD-F7C31ABA2832}"/>
              </a:ext>
            </a:extLst>
          </p:cNvPr>
          <p:cNvSpPr>
            <a:spLocks noGrp="1"/>
          </p:cNvSpPr>
          <p:nvPr>
            <p:ph type="ftr" sz="quarter" idx="11"/>
          </p:nvPr>
        </p:nvSpPr>
        <p:spPr>
          <a:xfrm>
            <a:off x="3272400" y="6390000"/>
            <a:ext cx="7495200" cy="198000"/>
          </a:xfrm>
        </p:spPr>
        <p:txBody>
          <a:bodyPr/>
          <a:lstStyle/>
          <a:p>
            <a:r>
              <a:rPr lang="nb-NO" dirty="0"/>
              <a:t>*Dette er et godt eksempel på noe deltakerne blir klar over når de fører </a:t>
            </a:r>
            <a:r>
              <a:rPr lang="nb-NO" dirty="0" err="1"/>
              <a:t>mobilendagbok</a:t>
            </a:r>
            <a:r>
              <a:rPr lang="nb-NO" dirty="0"/>
              <a:t>, og ikke noe som nevnes uhjulpet som en barriere.</a:t>
            </a:r>
          </a:p>
        </p:txBody>
      </p:sp>
      <p:sp>
        <p:nvSpPr>
          <p:cNvPr id="5" name="Slide Number Placeholder 4">
            <a:extLst>
              <a:ext uri="{FF2B5EF4-FFF2-40B4-BE49-F238E27FC236}">
                <a16:creationId xmlns:a16="http://schemas.microsoft.com/office/drawing/2014/main" id="{BDDEA361-83B5-2D19-1513-099D961D6C9F}"/>
              </a:ext>
            </a:extLst>
          </p:cNvPr>
          <p:cNvSpPr>
            <a:spLocks noGrp="1"/>
          </p:cNvSpPr>
          <p:nvPr>
            <p:ph type="sldNum" sz="quarter" idx="10"/>
          </p:nvPr>
        </p:nvSpPr>
        <p:spPr/>
        <p:txBody>
          <a:bodyPr/>
          <a:lstStyle/>
          <a:p>
            <a:fld id="{4034BEE3-566C-4068-A777-C3A4762E861B}" type="slidenum">
              <a:rPr lang="en-GB" smtClean="0"/>
              <a:pPr/>
              <a:t>27</a:t>
            </a:fld>
            <a:endParaRPr lang="en-GB"/>
          </a:p>
        </p:txBody>
      </p:sp>
    </p:spTree>
    <p:extLst>
      <p:ext uri="{BB962C8B-B14F-4D97-AF65-F5344CB8AC3E}">
        <p14:creationId xmlns:p14="http://schemas.microsoft.com/office/powerpoint/2010/main" val="3937851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11">
            <a:extLst>
              <a:ext uri="{FF2B5EF4-FFF2-40B4-BE49-F238E27FC236}">
                <a16:creationId xmlns:a16="http://schemas.microsoft.com/office/drawing/2014/main" id="{A4789A61-6B93-E864-DBD3-C03E41627B9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314" t="33070" r="14869" b="19223"/>
          <a:stretch/>
        </p:blipFill>
        <p:spPr>
          <a:xfrm>
            <a:off x="9832952" y="1055752"/>
            <a:ext cx="2047921" cy="1545702"/>
          </a:xfrm>
          <a:prstGeom prst="rect">
            <a:avLst/>
          </a:prstGeom>
        </p:spPr>
      </p:pic>
      <p:pic>
        <p:nvPicPr>
          <p:cNvPr id="42" name="Picture 6">
            <a:extLst>
              <a:ext uri="{FF2B5EF4-FFF2-40B4-BE49-F238E27FC236}">
                <a16:creationId xmlns:a16="http://schemas.microsoft.com/office/drawing/2014/main" id="{9D9FBCD6-8DD5-5273-A46C-2BAFE2E7E0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049" t="14888" r="1049" b="41309"/>
          <a:stretch/>
        </p:blipFill>
        <p:spPr>
          <a:xfrm>
            <a:off x="7718721" y="2658696"/>
            <a:ext cx="2047920" cy="1572961"/>
          </a:xfrm>
          <a:prstGeom prst="rect">
            <a:avLst/>
          </a:prstGeom>
        </p:spPr>
      </p:pic>
      <p:pic>
        <p:nvPicPr>
          <p:cNvPr id="41" name="Picture 8">
            <a:extLst>
              <a:ext uri="{FF2B5EF4-FFF2-40B4-BE49-F238E27FC236}">
                <a16:creationId xmlns:a16="http://schemas.microsoft.com/office/drawing/2014/main" id="{29A82204-42F9-0D2D-C88C-71E688350BA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226" t="29457" r="2626" b="29457"/>
          <a:stretch/>
        </p:blipFill>
        <p:spPr>
          <a:xfrm>
            <a:off x="7718721" y="4286137"/>
            <a:ext cx="2047921" cy="1593281"/>
          </a:xfrm>
          <a:prstGeom prst="rect">
            <a:avLst/>
          </a:prstGeom>
        </p:spPr>
      </p:pic>
      <p:pic>
        <p:nvPicPr>
          <p:cNvPr id="31" name="Picture 2" descr="Ingen beskrivelse er tilgjengelig.">
            <a:extLst>
              <a:ext uri="{FF2B5EF4-FFF2-40B4-BE49-F238E27FC236}">
                <a16:creationId xmlns:a16="http://schemas.microsoft.com/office/drawing/2014/main" id="{80D26E68-A86E-6551-5B17-1E4D2B6B3E0E}"/>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19805" t="22963" r="23804" b="20210"/>
          <a:stretch/>
        </p:blipFill>
        <p:spPr bwMode="auto">
          <a:xfrm>
            <a:off x="5604488" y="4285556"/>
            <a:ext cx="2047920" cy="160205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9">
            <a:extLst>
              <a:ext uri="{FF2B5EF4-FFF2-40B4-BE49-F238E27FC236}">
                <a16:creationId xmlns:a16="http://schemas.microsoft.com/office/drawing/2014/main" id="{6AC14579-E465-468D-2652-265EE98C3FF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3899" t="26451" r="4893" b="23035"/>
          <a:stretch/>
        </p:blipFill>
        <p:spPr>
          <a:xfrm>
            <a:off x="5598530" y="2673413"/>
            <a:ext cx="2053877" cy="1545735"/>
          </a:xfrm>
          <a:prstGeom prst="rect">
            <a:avLst/>
          </a:prstGeom>
        </p:spPr>
      </p:pic>
      <p:pic>
        <p:nvPicPr>
          <p:cNvPr id="47" name="Picture 5">
            <a:extLst>
              <a:ext uri="{FF2B5EF4-FFF2-40B4-BE49-F238E27FC236}">
                <a16:creationId xmlns:a16="http://schemas.microsoft.com/office/drawing/2014/main" id="{860206F0-B428-2F9D-46AF-59813CEF630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1776" t="13777" r="1955" b="44658"/>
          <a:stretch/>
        </p:blipFill>
        <p:spPr>
          <a:xfrm>
            <a:off x="9832952" y="4277360"/>
            <a:ext cx="2047921" cy="1602058"/>
          </a:xfrm>
          <a:prstGeom prst="rect">
            <a:avLst/>
          </a:prstGeom>
        </p:spPr>
      </p:pic>
      <p:sp>
        <p:nvSpPr>
          <p:cNvPr id="2" name="Tittel 1">
            <a:extLst>
              <a:ext uri="{FF2B5EF4-FFF2-40B4-BE49-F238E27FC236}">
                <a16:creationId xmlns:a16="http://schemas.microsoft.com/office/drawing/2014/main" id="{465B003A-0943-F3E8-D180-4205145EDAA8}"/>
              </a:ext>
            </a:extLst>
          </p:cNvPr>
          <p:cNvSpPr>
            <a:spLocks noGrp="1"/>
          </p:cNvSpPr>
          <p:nvPr>
            <p:ph type="title"/>
          </p:nvPr>
        </p:nvSpPr>
        <p:spPr/>
        <p:txBody>
          <a:bodyPr/>
          <a:lstStyle/>
          <a:p>
            <a:r>
              <a:rPr lang="nb-NO" dirty="0"/>
              <a:t>Tilleggsbarriere</a:t>
            </a:r>
          </a:p>
        </p:txBody>
      </p:sp>
      <p:sp>
        <p:nvSpPr>
          <p:cNvPr id="4" name="Plassholder for bunntekst 3">
            <a:extLst>
              <a:ext uri="{FF2B5EF4-FFF2-40B4-BE49-F238E27FC236}">
                <a16:creationId xmlns:a16="http://schemas.microsoft.com/office/drawing/2014/main" id="{3F351799-F724-4895-4F5B-78FE00B1AF93}"/>
              </a:ext>
            </a:extLst>
          </p:cNvPr>
          <p:cNvSpPr>
            <a:spLocks noGrp="1"/>
          </p:cNvSpPr>
          <p:nvPr>
            <p:ph type="ftr" sz="quarter" idx="11"/>
          </p:nvPr>
        </p:nvSpPr>
        <p:spPr/>
        <p:txBody>
          <a:bodyPr/>
          <a:lstStyle/>
          <a:p>
            <a:endParaRPr lang="en-GB" dirty="0"/>
          </a:p>
        </p:txBody>
      </p:sp>
      <p:sp>
        <p:nvSpPr>
          <p:cNvPr id="27" name="Rektangel 26">
            <a:extLst>
              <a:ext uri="{FF2B5EF4-FFF2-40B4-BE49-F238E27FC236}">
                <a16:creationId xmlns:a16="http://schemas.microsoft.com/office/drawing/2014/main" id="{80AF8CA1-C98E-CDE3-FDB9-5B88ECCBD7E9}"/>
              </a:ext>
            </a:extLst>
          </p:cNvPr>
          <p:cNvSpPr/>
          <p:nvPr/>
        </p:nvSpPr>
        <p:spPr bwMode="ltGray">
          <a:xfrm>
            <a:off x="7718720" y="1043747"/>
            <a:ext cx="2047921" cy="1572961"/>
          </a:xfrm>
          <a:prstGeom prst="rect">
            <a:avLst/>
          </a:prstGeom>
          <a:solidFill>
            <a:srgbClr val="BF3C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nb-NO" sz="1400" b="0" dirty="0"/>
              <a:t>Deltakernes egne bilder av barnas matbokser og egne lunsj-situasjoner.</a:t>
            </a:r>
          </a:p>
        </p:txBody>
      </p:sp>
      <p:pic>
        <p:nvPicPr>
          <p:cNvPr id="5" name="Picture 8">
            <a:extLst>
              <a:ext uri="{FF2B5EF4-FFF2-40B4-BE49-F238E27FC236}">
                <a16:creationId xmlns:a16="http://schemas.microsoft.com/office/drawing/2014/main" id="{1E3E9CF0-5120-F4FA-D26A-CC439EE051C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12168" t="50307" r="18609" b="11038"/>
          <a:stretch/>
        </p:blipFill>
        <p:spPr>
          <a:xfrm>
            <a:off x="5593966" y="1048126"/>
            <a:ext cx="2058441" cy="1568581"/>
          </a:xfrm>
          <a:prstGeom prst="rect">
            <a:avLst/>
          </a:prstGeom>
        </p:spPr>
      </p:pic>
      <p:sp>
        <p:nvSpPr>
          <p:cNvPr id="34" name="TekstSylinder 33">
            <a:extLst>
              <a:ext uri="{FF2B5EF4-FFF2-40B4-BE49-F238E27FC236}">
                <a16:creationId xmlns:a16="http://schemas.microsoft.com/office/drawing/2014/main" id="{3C6885EF-2778-3D55-4151-A6F0DFB4F399}"/>
              </a:ext>
            </a:extLst>
          </p:cNvPr>
          <p:cNvSpPr txBox="1"/>
          <p:nvPr/>
        </p:nvSpPr>
        <p:spPr>
          <a:xfrm>
            <a:off x="311127" y="1415038"/>
            <a:ext cx="4918098" cy="4401205"/>
          </a:xfrm>
          <a:prstGeom prst="rect">
            <a:avLst/>
          </a:prstGeom>
          <a:noFill/>
        </p:spPr>
        <p:txBody>
          <a:bodyPr wrap="square">
            <a:spAutoFit/>
          </a:bodyPr>
          <a:lstStyle/>
          <a:p>
            <a:r>
              <a:rPr lang="nb-NO" b="1" dirty="0"/>
              <a:t>Et par av deltakerne nevner at det må spises en viss mengde salat/grønnsaker i løpet av et måltid for at de skal føle at det bidrar ordentlig på inntaket.</a:t>
            </a:r>
          </a:p>
          <a:p>
            <a:endParaRPr lang="nb-NO" sz="1600" dirty="0">
              <a:solidFill>
                <a:schemeClr val="bg1"/>
              </a:solidFill>
            </a:endParaRPr>
          </a:p>
          <a:p>
            <a:r>
              <a:rPr lang="nb-NO" sz="1600" dirty="0"/>
              <a:t>De er </a:t>
            </a:r>
            <a:r>
              <a:rPr lang="nb-NO" sz="1600" dirty="0" err="1"/>
              <a:t>f.eks</a:t>
            </a:r>
            <a:r>
              <a:rPr lang="nb-NO" sz="1600" dirty="0"/>
              <a:t> usikre på om det de spiser som tilbehør til eller på brødmåltidene faktisk har noe å si / har noen effekt.</a:t>
            </a:r>
          </a:p>
          <a:p>
            <a:endParaRPr lang="nb-NO" sz="1600" dirty="0"/>
          </a:p>
          <a:p>
            <a:endParaRPr lang="nb-NO" sz="1600" dirty="0"/>
          </a:p>
          <a:p>
            <a:endParaRPr lang="nb-NO" sz="1600" dirty="0"/>
          </a:p>
          <a:p>
            <a:r>
              <a:rPr lang="nb-NO" sz="1600" b="1" i="1" dirty="0"/>
              <a:t>«Hvor mye har det faktisk å si i det store bildet at jeg tar meg bryet med å legge på de agurk- eller paprikaskivene på brødskiva? Det er vel ikke der kampen står, er det vel? Jeg gjør det for smakens skyld, men tenker ikke at det er et bidrag». </a:t>
            </a:r>
            <a:endParaRPr lang="nb-NO" b="1" dirty="0">
              <a:solidFill>
                <a:schemeClr val="bg1"/>
              </a:solidFill>
            </a:endParaRPr>
          </a:p>
        </p:txBody>
      </p:sp>
      <p:pic>
        <p:nvPicPr>
          <p:cNvPr id="46" name="Picture 7">
            <a:extLst>
              <a:ext uri="{FF2B5EF4-FFF2-40B4-BE49-F238E27FC236}">
                <a16:creationId xmlns:a16="http://schemas.microsoft.com/office/drawing/2014/main" id="{DB324B2F-480E-9CB0-9413-1D8AB783D41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5971" t="20948" r="12094" b="30095"/>
          <a:stretch/>
        </p:blipFill>
        <p:spPr>
          <a:xfrm>
            <a:off x="9832953" y="2668938"/>
            <a:ext cx="2021516" cy="1550210"/>
          </a:xfrm>
          <a:prstGeom prst="rect">
            <a:avLst/>
          </a:prstGeom>
        </p:spPr>
      </p:pic>
      <p:sp>
        <p:nvSpPr>
          <p:cNvPr id="6" name="Slide Number Placeholder 5">
            <a:extLst>
              <a:ext uri="{FF2B5EF4-FFF2-40B4-BE49-F238E27FC236}">
                <a16:creationId xmlns:a16="http://schemas.microsoft.com/office/drawing/2014/main" id="{F67A2E84-59C3-CB1A-8B6F-D3271C661F66}"/>
              </a:ext>
            </a:extLst>
          </p:cNvPr>
          <p:cNvSpPr>
            <a:spLocks noGrp="1"/>
          </p:cNvSpPr>
          <p:nvPr>
            <p:ph type="sldNum" sz="quarter" idx="10"/>
          </p:nvPr>
        </p:nvSpPr>
        <p:spPr/>
        <p:txBody>
          <a:bodyPr/>
          <a:lstStyle/>
          <a:p>
            <a:fld id="{4034BEE3-566C-4068-A777-C3A4762E861B}" type="slidenum">
              <a:rPr lang="en-GB" smtClean="0"/>
              <a:pPr/>
              <a:t>28</a:t>
            </a:fld>
            <a:endParaRPr lang="en-GB" dirty="0"/>
          </a:p>
        </p:txBody>
      </p:sp>
    </p:spTree>
    <p:extLst>
      <p:ext uri="{BB962C8B-B14F-4D97-AF65-F5344CB8AC3E}">
        <p14:creationId xmlns:p14="http://schemas.microsoft.com/office/powerpoint/2010/main" val="367464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65B003A-0943-F3E8-D180-4205145EDAA8}"/>
              </a:ext>
            </a:extLst>
          </p:cNvPr>
          <p:cNvSpPr>
            <a:spLocks noGrp="1"/>
          </p:cNvSpPr>
          <p:nvPr>
            <p:ph type="title"/>
          </p:nvPr>
        </p:nvSpPr>
        <p:spPr/>
        <p:txBody>
          <a:bodyPr/>
          <a:lstStyle/>
          <a:p>
            <a:r>
              <a:rPr lang="nb-NO" dirty="0"/>
              <a:t>Tilleggsbarriere</a:t>
            </a:r>
          </a:p>
        </p:txBody>
      </p:sp>
      <p:sp>
        <p:nvSpPr>
          <p:cNvPr id="34" name="TekstSylinder 33">
            <a:extLst>
              <a:ext uri="{FF2B5EF4-FFF2-40B4-BE49-F238E27FC236}">
                <a16:creationId xmlns:a16="http://schemas.microsoft.com/office/drawing/2014/main" id="{3C6885EF-2778-3D55-4151-A6F0DFB4F399}"/>
              </a:ext>
            </a:extLst>
          </p:cNvPr>
          <p:cNvSpPr txBox="1"/>
          <p:nvPr/>
        </p:nvSpPr>
        <p:spPr>
          <a:xfrm>
            <a:off x="311127" y="1415038"/>
            <a:ext cx="5491796" cy="4863767"/>
          </a:xfrm>
          <a:prstGeom prst="rect">
            <a:avLst/>
          </a:prstGeom>
          <a:noFill/>
        </p:spPr>
        <p:txBody>
          <a:bodyPr wrap="square">
            <a:spAutoFit/>
          </a:bodyPr>
          <a:lstStyle/>
          <a:p>
            <a:pPr>
              <a:spcBef>
                <a:spcPts val="1200"/>
              </a:spcBef>
              <a:buFont typeface="Arial" panose="020B0604020202020204" pitchFamily="34" charset="0"/>
            </a:pPr>
            <a:r>
              <a:rPr lang="nb-NO" sz="2000" b="1" dirty="0"/>
              <a:t>Matretter som ikke naturlig inneholder grønnsaker/salat er vanlig og påvirker totalkonsumet.</a:t>
            </a:r>
          </a:p>
          <a:p>
            <a:pPr>
              <a:spcBef>
                <a:spcPts val="1200"/>
              </a:spcBef>
              <a:buFont typeface="Arial" panose="020B0604020202020204" pitchFamily="34" charset="0"/>
            </a:pPr>
            <a:endParaRPr lang="nb-NO" sz="1200" dirty="0"/>
          </a:p>
          <a:p>
            <a:pPr lvl="0">
              <a:lnSpc>
                <a:spcPct val="107000"/>
              </a:lnSpc>
              <a:spcAft>
                <a:spcPts val="800"/>
              </a:spcAft>
            </a:pPr>
            <a:r>
              <a:rPr lang="nb-NO" sz="1600" dirty="0"/>
              <a:t>Noen matretter inneholder ikke naturlig grønnsaker, og det er heller ikke naturlig å spise grønnsaker/salat ved siden av. Tyr man til 1-2 slike retter i løpet av en uke påvirker dette konsumet en del.</a:t>
            </a:r>
          </a:p>
          <a:p>
            <a:pPr lvl="0">
              <a:lnSpc>
                <a:spcPct val="107000"/>
              </a:lnSpc>
              <a:spcAft>
                <a:spcPts val="800"/>
              </a:spcAft>
            </a:pPr>
            <a:r>
              <a:rPr lang="nb-NO" sz="1600" dirty="0"/>
              <a:t>Eksempler: Pannekaker, pizza, pølser, noen typer supper, grøt,</a:t>
            </a:r>
          </a:p>
          <a:p>
            <a:pPr>
              <a:spcBef>
                <a:spcPts val="1200"/>
              </a:spcBef>
              <a:buFont typeface="Arial" panose="020B0604020202020204" pitchFamily="34" charset="0"/>
            </a:pPr>
            <a:endParaRPr lang="nb-NO" sz="1200" dirty="0"/>
          </a:p>
          <a:p>
            <a:pPr>
              <a:spcBef>
                <a:spcPts val="1200"/>
              </a:spcBef>
              <a:buFont typeface="Arial" panose="020B0604020202020204" pitchFamily="34" charset="0"/>
            </a:pPr>
            <a:r>
              <a:rPr lang="nb-NO" sz="1600" b="1" i="1" dirty="0"/>
              <a:t>«Jeg vet ikke om det bare er fantasien og kunnskapen min som er dårlig, men det er faktisk en del retter vi spiser hvor jeg ikke føler at grønnsaker ikke er et naturlig tilbehør. Ta pannekaker og grøt for eksempel» – Kvinne, 38 år.</a:t>
            </a:r>
          </a:p>
        </p:txBody>
      </p:sp>
      <p:sp>
        <p:nvSpPr>
          <p:cNvPr id="6" name="Slide Number Placeholder 5">
            <a:extLst>
              <a:ext uri="{FF2B5EF4-FFF2-40B4-BE49-F238E27FC236}">
                <a16:creationId xmlns:a16="http://schemas.microsoft.com/office/drawing/2014/main" id="{F67A2E84-59C3-CB1A-8B6F-D3271C661F66}"/>
              </a:ext>
            </a:extLst>
          </p:cNvPr>
          <p:cNvSpPr>
            <a:spLocks noGrp="1"/>
          </p:cNvSpPr>
          <p:nvPr>
            <p:ph type="sldNum" sz="quarter" idx="10"/>
          </p:nvPr>
        </p:nvSpPr>
        <p:spPr/>
        <p:txBody>
          <a:bodyPr/>
          <a:lstStyle/>
          <a:p>
            <a:fld id="{4034BEE3-566C-4068-A777-C3A4762E861B}" type="slidenum">
              <a:rPr lang="en-GB" smtClean="0"/>
              <a:pPr/>
              <a:t>29</a:t>
            </a:fld>
            <a:endParaRPr lang="en-GB" dirty="0"/>
          </a:p>
        </p:txBody>
      </p:sp>
      <p:pic>
        <p:nvPicPr>
          <p:cNvPr id="7" name="Bilde 9">
            <a:extLst>
              <a:ext uri="{FF2B5EF4-FFF2-40B4-BE49-F238E27FC236}">
                <a16:creationId xmlns:a16="http://schemas.microsoft.com/office/drawing/2014/main" id="{21A53CDB-7C1C-7A23-AD8A-7154C54B9B7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004" t="6927" r="-2004" b="32765"/>
          <a:stretch/>
        </p:blipFill>
        <p:spPr>
          <a:xfrm>
            <a:off x="8208873" y="1600446"/>
            <a:ext cx="3672000" cy="3938954"/>
          </a:xfrm>
          <a:prstGeom prst="rect">
            <a:avLst/>
          </a:prstGeom>
        </p:spPr>
      </p:pic>
      <p:sp>
        <p:nvSpPr>
          <p:cNvPr id="8" name="Footer Placeholder 4">
            <a:extLst>
              <a:ext uri="{FF2B5EF4-FFF2-40B4-BE49-F238E27FC236}">
                <a16:creationId xmlns:a16="http://schemas.microsoft.com/office/drawing/2014/main" id="{A229F6BE-D0D6-540C-13D5-1DB8DFD99BAF}"/>
              </a:ext>
            </a:extLst>
          </p:cNvPr>
          <p:cNvSpPr txBox="1">
            <a:spLocks/>
          </p:cNvSpPr>
          <p:nvPr/>
        </p:nvSpPr>
        <p:spPr>
          <a:xfrm>
            <a:off x="5614014" y="6328282"/>
            <a:ext cx="7495200" cy="198000"/>
          </a:xfrm>
          <a:prstGeom prst="rect">
            <a:avLst/>
          </a:prstGeom>
        </p:spPr>
        <p:txBody>
          <a:bodyPr vert="horz" lIns="0" tIns="0" rIns="0" bIns="0" rtlCol="0" anchor="ct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a:t>Deltakernes egne bilder</a:t>
            </a:r>
            <a:endParaRPr lang="nb-NO" dirty="0"/>
          </a:p>
        </p:txBody>
      </p:sp>
    </p:spTree>
    <p:extLst>
      <p:ext uri="{BB962C8B-B14F-4D97-AF65-F5344CB8AC3E}">
        <p14:creationId xmlns:p14="http://schemas.microsoft.com/office/powerpoint/2010/main" val="221883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251705-FB86-B797-41D8-4A41054D27C6}"/>
              </a:ext>
            </a:extLst>
          </p:cNvPr>
          <p:cNvPicPr>
            <a:picLocks noChangeAspect="1"/>
          </p:cNvPicPr>
          <p:nvPr/>
        </p:nvPicPr>
        <p:blipFill rotWithShape="1">
          <a:blip r:embed="rId2"/>
          <a:srcRect t="34920" b="34920"/>
          <a:stretch/>
        </p:blipFill>
        <p:spPr>
          <a:xfrm>
            <a:off x="399687" y="1001306"/>
            <a:ext cx="11469688" cy="2308156"/>
          </a:xfrm>
          <a:prstGeom prst="rect">
            <a:avLst/>
          </a:prstGeom>
        </p:spPr>
      </p:pic>
      <p:sp>
        <p:nvSpPr>
          <p:cNvPr id="4" name="Title 3">
            <a:extLst>
              <a:ext uri="{FF2B5EF4-FFF2-40B4-BE49-F238E27FC236}">
                <a16:creationId xmlns:a16="http://schemas.microsoft.com/office/drawing/2014/main" id="{B6630226-821B-43EC-90DC-A04E9651477E}"/>
              </a:ext>
            </a:extLst>
          </p:cNvPr>
          <p:cNvSpPr>
            <a:spLocks noGrp="1"/>
          </p:cNvSpPr>
          <p:nvPr>
            <p:ph type="title"/>
          </p:nvPr>
        </p:nvSpPr>
        <p:spPr/>
        <p:txBody>
          <a:bodyPr/>
          <a:lstStyle/>
          <a:p>
            <a:r>
              <a:rPr lang="nb-NO"/>
              <a:t>Om undersøkelsen</a:t>
            </a:r>
            <a:endParaRPr lang="nb-NO" dirty="0"/>
          </a:p>
        </p:txBody>
      </p:sp>
      <p:sp>
        <p:nvSpPr>
          <p:cNvPr id="10" name="Content Placeholder 9">
            <a:extLst>
              <a:ext uri="{FF2B5EF4-FFF2-40B4-BE49-F238E27FC236}">
                <a16:creationId xmlns:a16="http://schemas.microsoft.com/office/drawing/2014/main" id="{FFBEA891-1461-BB2F-70C2-EE53EE22E7CA}"/>
              </a:ext>
            </a:extLst>
          </p:cNvPr>
          <p:cNvSpPr>
            <a:spLocks noGrp="1"/>
          </p:cNvSpPr>
          <p:nvPr>
            <p:ph sz="quarter" idx="12"/>
          </p:nvPr>
        </p:nvSpPr>
        <p:spPr>
          <a:xfrm>
            <a:off x="359999" y="3548538"/>
            <a:ext cx="3672000" cy="1998987"/>
          </a:xfrm>
        </p:spPr>
        <p:txBody>
          <a:bodyPr/>
          <a:lstStyle/>
          <a:p>
            <a:pPr marR="0" lvl="0" algn="l" defTabSz="914400" rtl="0" eaLnBrk="1" fontAlgn="auto" latinLnBrk="0" hangingPunct="1">
              <a:spcBef>
                <a:spcPts val="0"/>
              </a:spcBef>
              <a:spcAft>
                <a:spcPts val="0"/>
              </a:spcAft>
              <a:buClrTx/>
              <a:buSzTx/>
              <a:tabLst/>
              <a:defRPr/>
            </a:pPr>
            <a:r>
              <a:rPr kumimoji="0" lang="nb-NO" sz="1200" b="1" i="0" u="none" strike="noStrike" kern="1200" cap="none" spc="0" normalizeH="0" baseline="0" noProof="0" dirty="0">
                <a:ln>
                  <a:noFill/>
                </a:ln>
                <a:solidFill>
                  <a:schemeClr val="tx1"/>
                </a:solidFill>
                <a:effectLst/>
                <a:uLnTx/>
                <a:uFillTx/>
                <a:cs typeface="Kantar Brown Cyr Light" panose="020B0404020101010102" pitchFamily="34" charset="0"/>
              </a:rPr>
              <a:t>Om undersøkelsen</a:t>
            </a:r>
          </a:p>
          <a:p>
            <a:pPr marR="0" lvl="0" algn="l" defTabSz="914400" rtl="0" eaLnBrk="1" fontAlgn="auto" latinLnBrk="0" hangingPunct="1">
              <a:spcBef>
                <a:spcPts val="0"/>
              </a:spcBef>
              <a:spcAft>
                <a:spcPts val="0"/>
              </a:spcAft>
              <a:buClrTx/>
              <a:buSzTx/>
              <a:tabLst/>
              <a:defRPr/>
            </a:pPr>
            <a:endParaRPr kumimoji="0" lang="nb-NO" sz="1200" b="1" i="0" u="none" strike="noStrike" kern="1200" cap="none" spc="0" normalizeH="0" baseline="0" noProof="0" dirty="0">
              <a:ln>
                <a:noFill/>
              </a:ln>
              <a:solidFill>
                <a:schemeClr val="tx1"/>
              </a:solidFill>
              <a:effectLst/>
              <a:uLnTx/>
              <a:uFillTx/>
              <a:cs typeface="Kantar Brown Cyr Light" panose="020B0404020101010102" pitchFamily="34" charset="0"/>
            </a:endParaRPr>
          </a:p>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nb-NO" sz="1200" b="1" i="0" u="none" strike="noStrike" kern="1200" cap="none" spc="0" normalizeH="0" baseline="0" noProof="0" dirty="0">
                <a:ln>
                  <a:noFill/>
                </a:ln>
                <a:solidFill>
                  <a:schemeClr val="tx1"/>
                </a:solidFill>
                <a:effectLst/>
                <a:uLnTx/>
                <a:uFillTx/>
                <a:cs typeface="Kantar Brown Cyr Light" panose="020B0404020101010102" pitchFamily="34" charset="0"/>
              </a:rPr>
              <a:t>Metodikk: 12 </a:t>
            </a:r>
            <a:r>
              <a:rPr lang="nb-NO" sz="1200" dirty="0">
                <a:solidFill>
                  <a:schemeClr val="tx1"/>
                </a:solidFill>
                <a:cs typeface="Kantar Brown Cyr Light" panose="020B0404020101010102" pitchFamily="34" charset="0"/>
              </a:rPr>
              <a:t>Digitale dybdeintervjuer, mobildagbok og oppfølgingssamtaler.</a:t>
            </a:r>
            <a:endParaRPr kumimoji="0" lang="nb-NO" sz="1200" b="0" i="0" u="none" strike="noStrike" kern="1200" cap="none" spc="0" normalizeH="0" baseline="0" noProof="0" dirty="0">
              <a:ln>
                <a:noFill/>
              </a:ln>
              <a:solidFill>
                <a:schemeClr val="tx1"/>
              </a:solidFill>
              <a:effectLst/>
              <a:uLnTx/>
              <a:uFillTx/>
              <a:cs typeface="Kantar Brown Cyr Light" panose="020B0404020101010102" pitchFamily="34" charset="0"/>
            </a:endParaRPr>
          </a:p>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nb-NO" sz="1200" b="1" i="0" u="none" strike="noStrike" kern="1200" cap="none" spc="0" normalizeH="0" baseline="0" noProof="0" dirty="0">
                <a:ln>
                  <a:noFill/>
                </a:ln>
                <a:solidFill>
                  <a:schemeClr val="tx1"/>
                </a:solidFill>
                <a:effectLst/>
                <a:uLnTx/>
                <a:uFillTx/>
                <a:cs typeface="Kantar Brown Cyr Light" panose="020B0404020101010102" pitchFamily="34" charset="0"/>
              </a:rPr>
              <a:t>Utvalgskilde:</a:t>
            </a:r>
            <a:r>
              <a:rPr kumimoji="0" lang="nb-NO" sz="1200" b="0" i="0" u="none" strike="noStrike" kern="1200" cap="none" spc="0" normalizeH="0" baseline="0" noProof="0" dirty="0">
                <a:ln>
                  <a:noFill/>
                </a:ln>
                <a:solidFill>
                  <a:schemeClr val="tx1"/>
                </a:solidFill>
                <a:effectLst/>
                <a:uLnTx/>
                <a:uFillTx/>
                <a:cs typeface="Kantar Brown Cyr Light" panose="020B0404020101010102" pitchFamily="34" charset="0"/>
              </a:rPr>
              <a:t> Respondenter fra kvantitativ undersøkelse gjennomført 2023.</a:t>
            </a:r>
          </a:p>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
              <a:tabLst/>
              <a:defRPr/>
            </a:pPr>
            <a:r>
              <a:rPr lang="nb-NO" sz="1200" b="1" dirty="0">
                <a:solidFill>
                  <a:schemeClr val="tx1"/>
                </a:solidFill>
                <a:cs typeface="Kantar Brown Cyr Light" panose="020B0404020101010102" pitchFamily="34" charset="0"/>
              </a:rPr>
              <a:t>Periode datainnsamling</a:t>
            </a:r>
            <a:r>
              <a:rPr lang="nb-NO" sz="1200" dirty="0">
                <a:solidFill>
                  <a:schemeClr val="tx1"/>
                </a:solidFill>
                <a:cs typeface="Kantar Brown Cyr Light" panose="020B0404020101010102" pitchFamily="34" charset="0"/>
              </a:rPr>
              <a:t>: Mars 2024</a:t>
            </a:r>
          </a:p>
          <a:p>
            <a:pPr marL="285750" lvl="0" indent="-285750">
              <a:spcBef>
                <a:spcPts val="0"/>
              </a:spcBef>
              <a:buFont typeface="Wingdings" panose="05000000000000000000" pitchFamily="2" charset="2"/>
              <a:buChar char="§"/>
              <a:defRPr/>
            </a:pPr>
            <a:r>
              <a:rPr kumimoji="0" lang="nb-NO" sz="1200" b="1" i="0" u="none" strike="noStrike" kern="1200" cap="none" spc="0" normalizeH="0" baseline="0" noProof="0" dirty="0">
                <a:ln>
                  <a:noFill/>
                </a:ln>
                <a:solidFill>
                  <a:schemeClr val="tx1"/>
                </a:solidFill>
                <a:effectLst/>
                <a:uLnTx/>
                <a:uFillTx/>
                <a:cs typeface="Kantar Brown Cyr Light" panose="020B0404020101010102" pitchFamily="34" charset="0"/>
              </a:rPr>
              <a:t>Målgruppe: </a:t>
            </a:r>
            <a:r>
              <a:rPr lang="nb-NO" sz="1200" dirty="0">
                <a:solidFill>
                  <a:schemeClr val="tx1"/>
                </a:solidFill>
                <a:cs typeface="Kantar Brown Cyr Light" panose="020B0404020101010102" pitchFamily="34" charset="0"/>
              </a:rPr>
              <a:t>«De potensielle»</a:t>
            </a:r>
          </a:p>
          <a:p>
            <a:pPr marL="285750" lvl="0" indent="-285750">
              <a:spcBef>
                <a:spcPts val="0"/>
              </a:spcBef>
              <a:buFont typeface="Wingdings" panose="05000000000000000000" pitchFamily="2" charset="2"/>
              <a:buChar char="§"/>
              <a:defRPr/>
            </a:pPr>
            <a:r>
              <a:rPr kumimoji="0" lang="nb-NO" sz="1200" b="1" i="0" u="none" strike="noStrike" kern="1200" cap="none" spc="0" normalizeH="0" baseline="0" noProof="0" dirty="0">
                <a:ln>
                  <a:noFill/>
                </a:ln>
                <a:solidFill>
                  <a:schemeClr val="tx1"/>
                </a:solidFill>
                <a:effectLst/>
                <a:uLnTx/>
                <a:uFillTx/>
                <a:cs typeface="Kantar Brown Cyr Light" panose="020B0404020101010102" pitchFamily="34" charset="0"/>
              </a:rPr>
              <a:t>Incentiver: </a:t>
            </a:r>
            <a:r>
              <a:rPr lang="nb-NO" sz="1200" dirty="0" err="1">
                <a:solidFill>
                  <a:schemeClr val="tx1"/>
                </a:solidFill>
                <a:cs typeface="Kantar Brown Cyr Light" panose="020B0404020101010102" pitchFamily="34" charset="0"/>
              </a:rPr>
              <a:t>GoGift</a:t>
            </a:r>
            <a:r>
              <a:rPr lang="nb-NO" sz="1200" dirty="0">
                <a:solidFill>
                  <a:schemeClr val="tx1"/>
                </a:solidFill>
                <a:cs typeface="Kantar Brown Cyr Light" panose="020B0404020101010102" pitchFamily="34" charset="0"/>
              </a:rPr>
              <a:t> gavekort på 1000,- per deltaker.</a:t>
            </a:r>
          </a:p>
          <a:p>
            <a:pPr marL="285750" lvl="0" indent="-285750">
              <a:spcBef>
                <a:spcPts val="0"/>
              </a:spcBef>
              <a:buFont typeface="Wingdings" panose="05000000000000000000" pitchFamily="2" charset="2"/>
              <a:buChar char="§"/>
              <a:defRPr/>
            </a:pPr>
            <a:r>
              <a:rPr kumimoji="0" lang="nb-NO" sz="1200" b="1" i="0" u="none" strike="noStrike" kern="1200" cap="none" spc="0" normalizeH="0" baseline="0" noProof="0" dirty="0">
                <a:ln>
                  <a:noFill/>
                </a:ln>
                <a:solidFill>
                  <a:schemeClr val="tx1"/>
                </a:solidFill>
                <a:effectLst/>
                <a:uLnTx/>
                <a:uFillTx/>
                <a:cs typeface="Kantar Brown Cyr Light" panose="020B0404020101010102" pitchFamily="34" charset="0"/>
              </a:rPr>
              <a:t>Ansvarlig konsulent</a:t>
            </a:r>
            <a:r>
              <a:rPr lang="nb-NO" sz="1200" b="1" dirty="0">
                <a:solidFill>
                  <a:schemeClr val="tx1"/>
                </a:solidFill>
                <a:cs typeface="Kantar Brown Cyr Light" panose="020B0404020101010102" pitchFamily="34" charset="0"/>
              </a:rPr>
              <a:t> Kantar: </a:t>
            </a:r>
            <a:r>
              <a:rPr lang="nb-NO" sz="1200" dirty="0">
                <a:solidFill>
                  <a:schemeClr val="tx1"/>
                </a:solidFill>
                <a:cs typeface="Kantar Brown Cyr Light" panose="020B0404020101010102" pitchFamily="34" charset="0"/>
              </a:rPr>
              <a:t>Camilla K. Eriksson</a:t>
            </a:r>
          </a:p>
          <a:p>
            <a:pPr marL="285750" lvl="0" indent="-285750">
              <a:spcBef>
                <a:spcPts val="0"/>
              </a:spcBef>
              <a:buFont typeface="Wingdings" panose="05000000000000000000" pitchFamily="2" charset="2"/>
              <a:buChar char="§"/>
              <a:defRPr/>
            </a:pPr>
            <a:r>
              <a:rPr kumimoji="0" lang="nb-NO" sz="1200" b="1" i="0" u="none" strike="noStrike" kern="1200" cap="none" spc="0" normalizeH="0" baseline="0" noProof="0" dirty="0">
                <a:ln>
                  <a:noFill/>
                </a:ln>
                <a:solidFill>
                  <a:schemeClr val="tx1"/>
                </a:solidFill>
                <a:effectLst/>
                <a:uLnTx/>
                <a:uFillTx/>
                <a:cs typeface="Kantar Brown Cyr Light" panose="020B0404020101010102" pitchFamily="34" charset="0"/>
              </a:rPr>
              <a:t>Kontaktperson OFG: </a:t>
            </a:r>
            <a:r>
              <a:rPr kumimoji="0" lang="nb-NO" sz="1200" i="0" u="none" strike="noStrike" kern="1200" cap="none" spc="0" normalizeH="0" baseline="0" noProof="0" dirty="0">
                <a:ln>
                  <a:noFill/>
                </a:ln>
                <a:solidFill>
                  <a:schemeClr val="tx1"/>
                </a:solidFill>
                <a:effectLst/>
                <a:uLnTx/>
                <a:uFillTx/>
                <a:cs typeface="Kantar Brown Cyr Light" panose="020B0404020101010102" pitchFamily="34" charset="0"/>
              </a:rPr>
              <a:t>Tore Angelsen.</a:t>
            </a:r>
          </a:p>
        </p:txBody>
      </p:sp>
      <p:sp>
        <p:nvSpPr>
          <p:cNvPr id="16" name="Content Placeholder 15">
            <a:extLst>
              <a:ext uri="{FF2B5EF4-FFF2-40B4-BE49-F238E27FC236}">
                <a16:creationId xmlns:a16="http://schemas.microsoft.com/office/drawing/2014/main" id="{8E6F56E2-9A3C-3654-81EA-BFCA2DF3C61C}"/>
              </a:ext>
            </a:extLst>
          </p:cNvPr>
          <p:cNvSpPr>
            <a:spLocks noGrp="1"/>
          </p:cNvSpPr>
          <p:nvPr>
            <p:ph sz="quarter" idx="13"/>
          </p:nvPr>
        </p:nvSpPr>
        <p:spPr>
          <a:xfrm>
            <a:off x="4276304" y="3548538"/>
            <a:ext cx="2714681" cy="1998987"/>
          </a:xfrm>
        </p:spPr>
        <p:txBody>
          <a:bodyPr/>
          <a:lstStyle/>
          <a:p>
            <a:pPr>
              <a:spcBef>
                <a:spcPts val="0"/>
              </a:spcBef>
            </a:pPr>
            <a:r>
              <a:rPr lang="nb-NO" sz="1200" b="1" dirty="0"/>
              <a:t>Rekrutteringsmetode</a:t>
            </a:r>
            <a:br>
              <a:rPr lang="nb-NO" sz="1200" b="1" dirty="0"/>
            </a:br>
            <a:endParaRPr lang="nb-NO" sz="1200" b="1" dirty="0"/>
          </a:p>
          <a:p>
            <a:pPr>
              <a:spcBef>
                <a:spcPts val="0"/>
              </a:spcBef>
            </a:pPr>
            <a:r>
              <a:rPr lang="nb-NO" sz="1200" dirty="0"/>
              <a:t>Deltakerne er rekruttert fra en spørreundersøkelse Kantar gjennomførte sommeren 2023 som så nærmere på forskjeller mellom de ulike segmentene til OFG.</a:t>
            </a:r>
          </a:p>
          <a:p>
            <a:r>
              <a:rPr lang="nb-NO" sz="1200" dirty="0"/>
              <a:t>I denne undersøkelsen er deltakere fra segmentet «De Potensielle» rekruttert. Felles for disse er blant annet at frukt og grønt er ganske/svært viktig i kostholdet deres.</a:t>
            </a:r>
          </a:p>
          <a:p>
            <a:r>
              <a:rPr lang="nb-NO" sz="1200" dirty="0"/>
              <a:t> </a:t>
            </a:r>
            <a:r>
              <a:rPr lang="nb-NO" b="1" i="1" dirty="0"/>
              <a:t>		</a:t>
            </a:r>
            <a:endParaRPr lang="nb-NO" dirty="0"/>
          </a:p>
        </p:txBody>
      </p:sp>
      <p:cxnSp>
        <p:nvCxnSpPr>
          <p:cNvPr id="19" name="Straight Connector 18">
            <a:extLst>
              <a:ext uri="{FF2B5EF4-FFF2-40B4-BE49-F238E27FC236}">
                <a16:creationId xmlns:a16="http://schemas.microsoft.com/office/drawing/2014/main" id="{5DB91535-DF5C-06F4-614B-28EF8D7436B0}"/>
              </a:ext>
            </a:extLst>
          </p:cNvPr>
          <p:cNvCxnSpPr>
            <a:cxnSpLocks/>
          </p:cNvCxnSpPr>
          <p:nvPr/>
        </p:nvCxnSpPr>
        <p:spPr>
          <a:xfrm>
            <a:off x="4031999" y="3573938"/>
            <a:ext cx="0" cy="2360137"/>
          </a:xfrm>
          <a:prstGeom prst="line">
            <a:avLst/>
          </a:prstGeom>
          <a:ln w="38100">
            <a:solidFill>
              <a:srgbClr val="F9A807"/>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15">
            <a:extLst>
              <a:ext uri="{FF2B5EF4-FFF2-40B4-BE49-F238E27FC236}">
                <a16:creationId xmlns:a16="http://schemas.microsoft.com/office/drawing/2014/main" id="{4BBA4F9D-4126-677E-DF23-999748AC1D1F}"/>
              </a:ext>
            </a:extLst>
          </p:cNvPr>
          <p:cNvSpPr txBox="1">
            <a:spLocks/>
          </p:cNvSpPr>
          <p:nvPr/>
        </p:nvSpPr>
        <p:spPr>
          <a:xfrm>
            <a:off x="7235289" y="3548537"/>
            <a:ext cx="4634086" cy="1998987"/>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200" b="1" dirty="0"/>
              <a:t>Om deltakerne</a:t>
            </a:r>
            <a:br>
              <a:rPr lang="nb-NO" sz="1200" b="1" dirty="0"/>
            </a:br>
            <a:endParaRPr lang="nb-NO" sz="1200" b="1" dirty="0"/>
          </a:p>
          <a:p>
            <a:pPr marL="285750" indent="-285750">
              <a:spcBef>
                <a:spcPts val="0"/>
              </a:spcBef>
              <a:buFont typeface="Wingdings" panose="05000000000000000000" pitchFamily="2" charset="2"/>
              <a:buChar char="§"/>
              <a:defRPr/>
            </a:pPr>
            <a:r>
              <a:rPr lang="nb-NO" sz="1200" dirty="0">
                <a:cs typeface="Kantar Brown Cyr Light" panose="020B0404020101010102" pitchFamily="34" charset="0"/>
              </a:rPr>
              <a:t>Alder: 31-50 år</a:t>
            </a:r>
          </a:p>
          <a:p>
            <a:pPr marL="285750" indent="-285750">
              <a:spcBef>
                <a:spcPts val="0"/>
              </a:spcBef>
              <a:buFont typeface="Wingdings" panose="05000000000000000000" pitchFamily="2" charset="2"/>
              <a:buChar char="§"/>
              <a:defRPr/>
            </a:pPr>
            <a:r>
              <a:rPr lang="nb-NO" sz="1200" dirty="0">
                <a:cs typeface="Kantar Brown Cyr Light" panose="020B0404020101010102" pitchFamily="34" charset="0"/>
              </a:rPr>
              <a:t>Hjemmeboende barn i alderen 2-17 år (noen har også yngre og eldre barn)</a:t>
            </a:r>
          </a:p>
          <a:p>
            <a:pPr marL="285750" indent="-285750">
              <a:spcBef>
                <a:spcPts val="0"/>
              </a:spcBef>
              <a:buFont typeface="Wingdings" panose="05000000000000000000" pitchFamily="2" charset="2"/>
              <a:buChar char="§"/>
              <a:defRPr/>
            </a:pPr>
            <a:r>
              <a:rPr lang="nb-NO" sz="1200" dirty="0">
                <a:cs typeface="Kantar Brown Cyr Light" panose="020B0404020101010102" pitchFamily="34" charset="0"/>
              </a:rPr>
              <a:t>Spredning husstandsinntekt 1-1,6 </a:t>
            </a:r>
            <a:r>
              <a:rPr lang="nb-NO" sz="1200" dirty="0" err="1">
                <a:cs typeface="Kantar Brown Cyr Light" panose="020B0404020101010102" pitchFamily="34" charset="0"/>
              </a:rPr>
              <a:t>mill</a:t>
            </a:r>
            <a:r>
              <a:rPr lang="nb-NO" sz="1200" dirty="0">
                <a:cs typeface="Kantar Brown Cyr Light" panose="020B0404020101010102" pitchFamily="34" charset="0"/>
              </a:rPr>
              <a:t> (med unntak av én respondent som er aleneforsørger.</a:t>
            </a:r>
          </a:p>
          <a:p>
            <a:pPr marL="285750" indent="-285750">
              <a:spcBef>
                <a:spcPts val="0"/>
              </a:spcBef>
              <a:buFont typeface="Wingdings" panose="05000000000000000000" pitchFamily="2" charset="2"/>
              <a:buChar char="§"/>
              <a:defRPr/>
            </a:pPr>
            <a:r>
              <a:rPr lang="nb-NO" sz="1200" dirty="0">
                <a:cs typeface="Kantar Brown Cyr Light" panose="020B0404020101010102" pitchFamily="34" charset="0"/>
              </a:rPr>
              <a:t>Geografisk spredning hele landet</a:t>
            </a:r>
          </a:p>
          <a:p>
            <a:pPr marL="285750" indent="-285750">
              <a:spcBef>
                <a:spcPts val="0"/>
              </a:spcBef>
              <a:buFont typeface="Wingdings" panose="05000000000000000000" pitchFamily="2" charset="2"/>
              <a:buChar char="§"/>
              <a:defRPr/>
            </a:pPr>
            <a:r>
              <a:rPr lang="nb-NO" sz="1200" dirty="0">
                <a:cs typeface="Kantar Brown Cyr Light" panose="020B0404020101010102" pitchFamily="34" charset="0"/>
              </a:rPr>
              <a:t>Spredning konsum av frukt og grønt:</a:t>
            </a:r>
          </a:p>
          <a:p>
            <a:pPr marL="466725" lvl="1" indent="-285750">
              <a:spcBef>
                <a:spcPts val="0"/>
              </a:spcBef>
              <a:buFont typeface="Wingdings" panose="05000000000000000000" pitchFamily="2" charset="2"/>
              <a:buChar char="§"/>
              <a:defRPr/>
            </a:pPr>
            <a:r>
              <a:rPr lang="nb-NO" sz="1200" dirty="0">
                <a:cs typeface="Kantar Brown Cyr Light" panose="020B0404020101010102" pitchFamily="34" charset="0"/>
              </a:rPr>
              <a:t>1-6 per uke: 2 deltakere</a:t>
            </a:r>
          </a:p>
          <a:p>
            <a:pPr marL="466725" lvl="1" indent="-285750">
              <a:spcBef>
                <a:spcPts val="0"/>
              </a:spcBef>
              <a:buFont typeface="Wingdings" panose="05000000000000000000" pitchFamily="2" charset="2"/>
              <a:buChar char="§"/>
              <a:defRPr/>
            </a:pPr>
            <a:r>
              <a:rPr lang="nb-NO" sz="1200" dirty="0">
                <a:cs typeface="Kantar Brown Cyr Light" panose="020B0404020101010102" pitchFamily="34" charset="0"/>
              </a:rPr>
              <a:t>2 per dag: 4 deltakere</a:t>
            </a:r>
          </a:p>
          <a:p>
            <a:pPr marL="466725" lvl="1" indent="-285750">
              <a:spcBef>
                <a:spcPts val="0"/>
              </a:spcBef>
              <a:buFont typeface="Wingdings" panose="05000000000000000000" pitchFamily="2" charset="2"/>
              <a:buChar char="§"/>
              <a:defRPr/>
            </a:pPr>
            <a:r>
              <a:rPr lang="nb-NO" sz="1200" dirty="0">
                <a:cs typeface="Kantar Brown Cyr Light" panose="020B0404020101010102" pitchFamily="34" charset="0"/>
              </a:rPr>
              <a:t>3 per dag: 3 deltakere</a:t>
            </a:r>
          </a:p>
          <a:p>
            <a:pPr marL="466725" lvl="1" indent="-285750">
              <a:spcBef>
                <a:spcPts val="0"/>
              </a:spcBef>
              <a:buFont typeface="Wingdings" panose="05000000000000000000" pitchFamily="2" charset="2"/>
              <a:buChar char="§"/>
              <a:defRPr/>
            </a:pPr>
            <a:r>
              <a:rPr lang="nb-NO" sz="1200" dirty="0">
                <a:cs typeface="Kantar Brown Cyr Light" panose="020B0404020101010102" pitchFamily="34" charset="0"/>
              </a:rPr>
              <a:t>4 per dag: 3 deltakere</a:t>
            </a:r>
            <a:r>
              <a:rPr lang="nb-NO" sz="1200" dirty="0"/>
              <a:t>	</a:t>
            </a:r>
            <a:r>
              <a:rPr lang="nb-NO" b="1" i="1" dirty="0"/>
              <a:t>	</a:t>
            </a:r>
            <a:endParaRPr lang="nb-NO" dirty="0"/>
          </a:p>
        </p:txBody>
      </p:sp>
      <p:sp>
        <p:nvSpPr>
          <p:cNvPr id="7" name="Slide Number Placeholder 6">
            <a:extLst>
              <a:ext uri="{FF2B5EF4-FFF2-40B4-BE49-F238E27FC236}">
                <a16:creationId xmlns:a16="http://schemas.microsoft.com/office/drawing/2014/main" id="{DE8A4330-1AE8-069C-D185-B5551C800A39}"/>
              </a:ext>
            </a:extLst>
          </p:cNvPr>
          <p:cNvSpPr>
            <a:spLocks noGrp="1"/>
          </p:cNvSpPr>
          <p:nvPr>
            <p:ph type="sldNum" sz="quarter" idx="10"/>
          </p:nvPr>
        </p:nvSpPr>
        <p:spPr/>
        <p:txBody>
          <a:bodyPr/>
          <a:lstStyle/>
          <a:p>
            <a:fld id="{4034BEE3-566C-4068-A777-C3A4762E861B}" type="slidenum">
              <a:rPr lang="en-GB" smtClean="0"/>
              <a:pPr/>
              <a:t>3</a:t>
            </a:fld>
            <a:endParaRPr lang="en-GB" dirty="0"/>
          </a:p>
        </p:txBody>
      </p:sp>
      <p:sp>
        <p:nvSpPr>
          <p:cNvPr id="8" name="Plassholder for bunntekst 3">
            <a:extLst>
              <a:ext uri="{FF2B5EF4-FFF2-40B4-BE49-F238E27FC236}">
                <a16:creationId xmlns:a16="http://schemas.microsoft.com/office/drawing/2014/main" id="{86F48259-27CF-0C62-2829-1F8135E0C4E8}"/>
              </a:ext>
            </a:extLst>
          </p:cNvPr>
          <p:cNvSpPr>
            <a:spLocks noGrp="1"/>
          </p:cNvSpPr>
          <p:nvPr>
            <p:ph type="ftr" sz="quarter" idx="11"/>
          </p:nvPr>
        </p:nvSpPr>
        <p:spPr>
          <a:xfrm>
            <a:off x="4239073" y="6390081"/>
            <a:ext cx="7495200" cy="198000"/>
          </a:xfrm>
        </p:spPr>
        <p:txBody>
          <a:bodyPr/>
          <a:lstStyle/>
          <a:p>
            <a:r>
              <a:rPr lang="nb-NO"/>
              <a:t>Resultatene fra en kvalitativ undersøkelse kan ikke uten videre generaliseres til å gjelde hele målgruppen pga. utvalgsmetoder, intervjumetode og utvalgsstørrelse.</a:t>
            </a:r>
            <a:endParaRPr lang="en-GB"/>
          </a:p>
        </p:txBody>
      </p:sp>
    </p:spTree>
    <p:extLst>
      <p:ext uri="{BB962C8B-B14F-4D97-AF65-F5344CB8AC3E}">
        <p14:creationId xmlns:p14="http://schemas.microsoft.com/office/powerpoint/2010/main" val="240438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sz="2400" dirty="0"/>
              <a:t>Andre barrierer</a:t>
            </a:r>
            <a:endParaRPr lang="nb-NO" dirty="0"/>
          </a:p>
        </p:txBody>
      </p:sp>
      <p:sp>
        <p:nvSpPr>
          <p:cNvPr id="5" name="Footer Placeholder 4">
            <a:extLst>
              <a:ext uri="{FF2B5EF4-FFF2-40B4-BE49-F238E27FC236}">
                <a16:creationId xmlns:a16="http://schemas.microsoft.com/office/drawing/2014/main" id="{B368BC4D-A48F-433F-9BAC-E0088CDC51BB}"/>
              </a:ext>
            </a:extLst>
          </p:cNvPr>
          <p:cNvSpPr>
            <a:spLocks noGrp="1"/>
          </p:cNvSpPr>
          <p:nvPr>
            <p:ph type="ftr" sz="quarter" idx="11"/>
          </p:nvPr>
        </p:nvSpPr>
        <p:spPr/>
        <p:txBody>
          <a:bodyPr/>
          <a:lstStyle/>
          <a:p>
            <a:r>
              <a:rPr lang="nb-NO" dirty="0"/>
              <a:t>*Deltakernes til venstre og høyre på sliden</a:t>
            </a:r>
          </a:p>
        </p:txBody>
      </p:sp>
      <p:sp>
        <p:nvSpPr>
          <p:cNvPr id="6" name="Content Placeholder 5">
            <a:extLst>
              <a:ext uri="{FF2B5EF4-FFF2-40B4-BE49-F238E27FC236}">
                <a16:creationId xmlns:a16="http://schemas.microsoft.com/office/drawing/2014/main" id="{24C780A6-8EE9-4A91-9156-6677DF147749}"/>
              </a:ext>
            </a:extLst>
          </p:cNvPr>
          <p:cNvSpPr>
            <a:spLocks noGrp="1"/>
          </p:cNvSpPr>
          <p:nvPr>
            <p:ph type="body" sz="quarter" idx="12"/>
          </p:nvPr>
        </p:nvSpPr>
        <p:spPr>
          <a:xfrm>
            <a:off x="359999" y="1511853"/>
            <a:ext cx="3672000" cy="604800"/>
          </a:xfrm>
        </p:spPr>
        <p:txBody>
          <a:bodyPr/>
          <a:lstStyle/>
          <a:p>
            <a:r>
              <a:rPr lang="nb-NO"/>
              <a:t>“Glemmer det” – en barriere som ofte henger sammen med en annen hovedbarriere</a:t>
            </a:r>
          </a:p>
        </p:txBody>
      </p:sp>
      <p:sp>
        <p:nvSpPr>
          <p:cNvPr id="2" name="Content Placeholder 1"/>
          <p:cNvSpPr>
            <a:spLocks noGrp="1"/>
          </p:cNvSpPr>
          <p:nvPr>
            <p:ph sz="quarter" idx="13"/>
          </p:nvPr>
        </p:nvSpPr>
        <p:spPr>
          <a:xfrm>
            <a:off x="360363" y="2479675"/>
            <a:ext cx="3672000" cy="3116900"/>
          </a:xfrm>
        </p:spPr>
        <p:txBody>
          <a:bodyPr/>
          <a:lstStyle/>
          <a:p>
            <a:r>
              <a:rPr lang="nb-NO" sz="1400" dirty="0">
                <a:solidFill>
                  <a:srgbClr val="333333"/>
                </a:solidFill>
                <a:latin typeface="+mj-lt"/>
              </a:rPr>
              <a:t>Et par av deltakerne nevner at de kan glemme å servere grønnsaker/salat til middagen hvis ikke partner minner dem på dette. Eventuelt så kommer de på det så sent at de ikke tar seg bryet med å starte.</a:t>
            </a:r>
          </a:p>
          <a:p>
            <a:r>
              <a:rPr lang="nb-NO" sz="1400" dirty="0">
                <a:solidFill>
                  <a:srgbClr val="333333"/>
                </a:solidFill>
                <a:latin typeface="+mj-lt"/>
              </a:rPr>
              <a:t>Det tilhører sjeldenhetene at årsaken er at de ikke har noe hjemme, men det kan også skje. </a:t>
            </a:r>
          </a:p>
          <a:p>
            <a:endParaRPr lang="nb-NO" dirty="0"/>
          </a:p>
          <a:p>
            <a:endParaRPr lang="nb-NO" dirty="0"/>
          </a:p>
        </p:txBody>
      </p:sp>
      <p:sp>
        <p:nvSpPr>
          <p:cNvPr id="9" name="Text Placeholder 8">
            <a:extLst>
              <a:ext uri="{FF2B5EF4-FFF2-40B4-BE49-F238E27FC236}">
                <a16:creationId xmlns:a16="http://schemas.microsoft.com/office/drawing/2014/main" id="{7146ADDB-42C9-472F-BB92-2B194583A1BE}"/>
              </a:ext>
            </a:extLst>
          </p:cNvPr>
          <p:cNvSpPr>
            <a:spLocks noGrp="1"/>
          </p:cNvSpPr>
          <p:nvPr>
            <p:ph type="body" sz="quarter" idx="14"/>
          </p:nvPr>
        </p:nvSpPr>
        <p:spPr>
          <a:xfrm>
            <a:off x="4257436" y="1511853"/>
            <a:ext cx="3672000" cy="604800"/>
          </a:xfrm>
        </p:spPr>
        <p:txBody>
          <a:bodyPr/>
          <a:lstStyle/>
          <a:p>
            <a:r>
              <a:rPr lang="nb-NO" dirty="0"/>
              <a:t>Matsvinn: Gir en veldig dårlig følelse å kaste mat</a:t>
            </a:r>
          </a:p>
        </p:txBody>
      </p:sp>
      <p:sp>
        <p:nvSpPr>
          <p:cNvPr id="4" name="Content Placeholder 3">
            <a:extLst>
              <a:ext uri="{FF2B5EF4-FFF2-40B4-BE49-F238E27FC236}">
                <a16:creationId xmlns:a16="http://schemas.microsoft.com/office/drawing/2014/main" id="{9EA9F451-99F5-4BC5-9D62-FE2D2EEECCD1}"/>
              </a:ext>
            </a:extLst>
          </p:cNvPr>
          <p:cNvSpPr>
            <a:spLocks noGrp="1"/>
          </p:cNvSpPr>
          <p:nvPr>
            <p:ph sz="quarter" idx="15"/>
          </p:nvPr>
        </p:nvSpPr>
        <p:spPr>
          <a:xfrm>
            <a:off x="4255382" y="2479038"/>
            <a:ext cx="3600000" cy="1810612"/>
          </a:xfrm>
        </p:spPr>
        <p:txBody>
          <a:bodyPr/>
          <a:lstStyle/>
          <a:p>
            <a:pPr marL="0" lvl="2" indent="0">
              <a:spcBef>
                <a:spcPts val="1200"/>
              </a:spcBef>
              <a:buSzPct val="100000"/>
              <a:buNone/>
            </a:pPr>
            <a:r>
              <a:rPr lang="nb-NO" sz="1400" dirty="0">
                <a:solidFill>
                  <a:srgbClr val="333333"/>
                </a:solidFill>
                <a:latin typeface="+mj-lt"/>
              </a:rPr>
              <a:t>Grønnsaker og salat (og frukt/bær) holder seg best i kjøleskapet, men det nevnes som en utfordring at det er vanskelig å ha oversikt over grønnsaksskuffen. </a:t>
            </a:r>
          </a:p>
          <a:p>
            <a:pPr marL="0" lvl="2" indent="0">
              <a:spcBef>
                <a:spcPts val="1200"/>
              </a:spcBef>
              <a:buSzPct val="100000"/>
              <a:buNone/>
            </a:pPr>
            <a:r>
              <a:rPr lang="nb-NO" sz="1400" dirty="0">
                <a:solidFill>
                  <a:srgbClr val="333333"/>
                </a:solidFill>
                <a:latin typeface="+mj-lt"/>
              </a:rPr>
              <a:t>Utgjør en barriere for å kjøpe grønnsaker som man har mindre kjennskap til eller som man ikke føler er like «allsidige» som de man bruker mest </a:t>
            </a:r>
            <a:r>
              <a:rPr lang="nb-NO" sz="1400" dirty="0">
                <a:ea typeface="DengXian" panose="02010600030101010101" pitchFamily="2" charset="-122"/>
                <a:cs typeface="Times New Roman" panose="02020603050405020304" pitchFamily="18" charset="0"/>
              </a:rPr>
              <a:t>(gulrot, brokkoli, blomkål etc. </a:t>
            </a:r>
          </a:p>
        </p:txBody>
      </p:sp>
      <p:sp>
        <p:nvSpPr>
          <p:cNvPr id="10" name="Text Placeholder 9">
            <a:extLst>
              <a:ext uri="{FF2B5EF4-FFF2-40B4-BE49-F238E27FC236}">
                <a16:creationId xmlns:a16="http://schemas.microsoft.com/office/drawing/2014/main" id="{6B67F976-8446-428F-9528-6A61B36A90D0}"/>
              </a:ext>
            </a:extLst>
          </p:cNvPr>
          <p:cNvSpPr>
            <a:spLocks noGrp="1"/>
          </p:cNvSpPr>
          <p:nvPr>
            <p:ph type="body" sz="quarter" idx="16"/>
          </p:nvPr>
        </p:nvSpPr>
        <p:spPr>
          <a:xfrm>
            <a:off x="8153284" y="1511853"/>
            <a:ext cx="3806485" cy="604838"/>
          </a:xfrm>
        </p:spPr>
        <p:txBody>
          <a:bodyPr/>
          <a:lstStyle/>
          <a:p>
            <a:r>
              <a:rPr lang="nb-NO" dirty="0"/>
              <a:t>Andre barrierer:</a:t>
            </a:r>
          </a:p>
        </p:txBody>
      </p:sp>
      <p:sp>
        <p:nvSpPr>
          <p:cNvPr id="13" name="Content Placeholder 12">
            <a:extLst>
              <a:ext uri="{FF2B5EF4-FFF2-40B4-BE49-F238E27FC236}">
                <a16:creationId xmlns:a16="http://schemas.microsoft.com/office/drawing/2014/main" id="{4ADF2919-8423-4B0D-BF43-BE4CC13AEFC3}"/>
              </a:ext>
            </a:extLst>
          </p:cNvPr>
          <p:cNvSpPr>
            <a:spLocks noGrp="1"/>
          </p:cNvSpPr>
          <p:nvPr>
            <p:ph sz="quarter" idx="17"/>
          </p:nvPr>
        </p:nvSpPr>
        <p:spPr>
          <a:xfrm>
            <a:off x="8154874" y="2479037"/>
            <a:ext cx="3672000" cy="3117537"/>
          </a:xfrm>
        </p:spPr>
        <p:txBody>
          <a:bodyPr/>
          <a:lstStyle/>
          <a:p>
            <a:pPr lvl="2">
              <a:spcBef>
                <a:spcPts val="1200"/>
              </a:spcBef>
              <a:buSzPct val="100000"/>
            </a:pPr>
            <a:r>
              <a:rPr lang="nb-NO" sz="1400" b="1" dirty="0">
                <a:ea typeface="DengXian" panose="02010600030101010101" pitchFamily="2" charset="-122"/>
                <a:cs typeface="Times New Roman" panose="02020603050405020304" pitchFamily="18" charset="0"/>
              </a:rPr>
              <a:t>Mindre mettende: </a:t>
            </a:r>
            <a:r>
              <a:rPr lang="nb-NO" sz="1400" dirty="0">
                <a:ea typeface="DengXian" panose="02010600030101010101" pitchFamily="2" charset="-122"/>
                <a:cs typeface="Times New Roman" panose="02020603050405020304" pitchFamily="18" charset="0"/>
              </a:rPr>
              <a:t>To av deltakerne (menn) nevner at grønnsaker og salat oppleves å være mindre mettende enn annen mat.</a:t>
            </a:r>
          </a:p>
          <a:p>
            <a:pPr lvl="2">
              <a:spcBef>
                <a:spcPts val="1200"/>
              </a:spcBef>
              <a:buSzPct val="100000"/>
            </a:pPr>
            <a:r>
              <a:rPr lang="nb-NO" sz="1400" b="1" dirty="0">
                <a:ea typeface="DengXian" panose="02010600030101010101" pitchFamily="2" charset="-122"/>
                <a:cs typeface="Times New Roman" panose="02020603050405020304" pitchFamily="18" charset="0"/>
              </a:rPr>
              <a:t>Interessen for vegetarretter er lav: </a:t>
            </a:r>
            <a:r>
              <a:rPr kumimoji="0" lang="nb-NO" sz="1400" b="0" i="0" u="none" strike="noStrike" kern="1200" cap="none" spc="0" normalizeH="0" baseline="0" noProof="0" dirty="0">
                <a:ln>
                  <a:noFill/>
                </a:ln>
                <a:solidFill>
                  <a:srgbClr val="333333"/>
                </a:solidFill>
                <a:effectLst/>
                <a:uLnTx/>
                <a:uFillTx/>
                <a:latin typeface="Arial"/>
                <a:ea typeface="+mn-ea"/>
                <a:cs typeface="Kantar Brown Cyr Light" panose="020B0404020101010102" pitchFamily="34" charset="0"/>
              </a:rPr>
              <a:t>Kun én av deltakerne har  fast vegetardag i uka.</a:t>
            </a:r>
            <a:r>
              <a:rPr kumimoji="0" lang="nb-NO" sz="1400" i="0" u="none" strike="noStrike" kern="1200" cap="none" spc="0" normalizeH="0" baseline="0" noProof="0" dirty="0">
                <a:ln>
                  <a:noFill/>
                </a:ln>
                <a:solidFill>
                  <a:srgbClr val="333333"/>
                </a:solidFill>
                <a:effectLst/>
                <a:uLnTx/>
                <a:uFillTx/>
                <a:latin typeface="Arial"/>
                <a:ea typeface="DengXian" panose="02010600030101010101" pitchFamily="2" charset="-122"/>
                <a:cs typeface="Times New Roman" panose="02020603050405020304" pitchFamily="18" charset="0"/>
              </a:rPr>
              <a:t> </a:t>
            </a:r>
            <a:r>
              <a:rPr lang="nb-NO" sz="1400" dirty="0">
                <a:ea typeface="DengXian" panose="02010600030101010101" pitchFamily="2" charset="-122"/>
                <a:cs typeface="Times New Roman" panose="02020603050405020304" pitchFamily="18" charset="0"/>
              </a:rPr>
              <a:t>Følelse av at ren vegetar ikke er middag. Forklares også med argumentet om at det er mindre mettende.</a:t>
            </a:r>
          </a:p>
          <a:p>
            <a:endParaRPr lang="nb-NO" sz="1800" dirty="0"/>
          </a:p>
        </p:txBody>
      </p:sp>
      <p:cxnSp>
        <p:nvCxnSpPr>
          <p:cNvPr id="19" name="Straight Connector 18">
            <a:extLst>
              <a:ext uri="{FF2B5EF4-FFF2-40B4-BE49-F238E27FC236}">
                <a16:creationId xmlns:a16="http://schemas.microsoft.com/office/drawing/2014/main" id="{81054478-03D1-B627-4612-E2028E83D879}"/>
              </a:ext>
            </a:extLst>
          </p:cNvPr>
          <p:cNvCxnSpPr>
            <a:cxnSpLocks/>
          </p:cNvCxnSpPr>
          <p:nvPr/>
        </p:nvCxnSpPr>
        <p:spPr>
          <a:xfrm>
            <a:off x="361949" y="2283517"/>
            <a:ext cx="3600000" cy="0"/>
          </a:xfrm>
          <a:prstGeom prst="line">
            <a:avLst/>
          </a:prstGeom>
          <a:ln w="38100">
            <a:solidFill>
              <a:srgbClr val="F9A807"/>
            </a:solidFill>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1927AA2-AFD1-2558-BACD-F35F3C951667}"/>
              </a:ext>
            </a:extLst>
          </p:cNvPr>
          <p:cNvCxnSpPr>
            <a:cxnSpLocks/>
          </p:cNvCxnSpPr>
          <p:nvPr/>
        </p:nvCxnSpPr>
        <p:spPr>
          <a:xfrm>
            <a:off x="4255382" y="2283517"/>
            <a:ext cx="3600000" cy="0"/>
          </a:xfrm>
          <a:prstGeom prst="line">
            <a:avLst/>
          </a:prstGeom>
          <a:ln w="38100">
            <a:solidFill>
              <a:srgbClr val="F9A807"/>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880FB00-8E4A-AA05-58E5-B2BA1A2F2184}"/>
              </a:ext>
            </a:extLst>
          </p:cNvPr>
          <p:cNvCxnSpPr>
            <a:cxnSpLocks/>
          </p:cNvCxnSpPr>
          <p:nvPr/>
        </p:nvCxnSpPr>
        <p:spPr>
          <a:xfrm>
            <a:off x="8153285" y="2283517"/>
            <a:ext cx="3600000" cy="0"/>
          </a:xfrm>
          <a:prstGeom prst="line">
            <a:avLst/>
          </a:prstGeom>
          <a:ln w="38100">
            <a:solidFill>
              <a:srgbClr val="F9A807"/>
            </a:solidFill>
            <a:tailEnd type="none"/>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CB0EDB1E-61F8-9D47-2F62-1921C0276D6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87961" y="4518250"/>
            <a:ext cx="3623149" cy="1469050"/>
          </a:xfrm>
          <a:prstGeom prst="rect">
            <a:avLst/>
          </a:prstGeom>
        </p:spPr>
      </p:pic>
      <p:pic>
        <p:nvPicPr>
          <p:cNvPr id="8" name="Bilde 8">
            <a:extLst>
              <a:ext uri="{FF2B5EF4-FFF2-40B4-BE49-F238E27FC236}">
                <a16:creationId xmlns:a16="http://schemas.microsoft.com/office/drawing/2014/main" id="{9977C734-A0BF-BA9A-618E-7DE244F525A7}"/>
              </a:ext>
            </a:extLst>
          </p:cNvPr>
          <p:cNvPicPr>
            <a:picLocks noChangeAspect="1"/>
          </p:cNvPicPr>
          <p:nvPr/>
        </p:nvPicPr>
        <p:blipFill rotWithShape="1">
          <a:blip r:embed="rId3"/>
          <a:srcRect t="20159" b="20159"/>
          <a:stretch/>
        </p:blipFill>
        <p:spPr>
          <a:xfrm>
            <a:off x="4257253" y="4553029"/>
            <a:ext cx="3672365" cy="1469465"/>
          </a:xfrm>
          <a:prstGeom prst="rect">
            <a:avLst/>
          </a:prstGeom>
        </p:spPr>
      </p:pic>
      <p:sp>
        <p:nvSpPr>
          <p:cNvPr id="14" name="Slide Number Placeholder 13">
            <a:extLst>
              <a:ext uri="{FF2B5EF4-FFF2-40B4-BE49-F238E27FC236}">
                <a16:creationId xmlns:a16="http://schemas.microsoft.com/office/drawing/2014/main" id="{42A01367-DBCE-EB16-C07A-198FBCBA5413}"/>
              </a:ext>
            </a:extLst>
          </p:cNvPr>
          <p:cNvSpPr>
            <a:spLocks noGrp="1"/>
          </p:cNvSpPr>
          <p:nvPr>
            <p:ph type="sldNum" sz="quarter" idx="10"/>
          </p:nvPr>
        </p:nvSpPr>
        <p:spPr/>
        <p:txBody>
          <a:bodyPr/>
          <a:lstStyle/>
          <a:p>
            <a:fld id="{4034BEE3-566C-4068-A777-C3A4762E861B}" type="slidenum">
              <a:rPr lang="en-GB" smtClean="0"/>
              <a:pPr/>
              <a:t>30</a:t>
            </a:fld>
            <a:endParaRPr lang="en-GB" dirty="0"/>
          </a:p>
        </p:txBody>
      </p:sp>
    </p:spTree>
    <p:extLst>
      <p:ext uri="{BB962C8B-B14F-4D97-AF65-F5344CB8AC3E}">
        <p14:creationId xmlns:p14="http://schemas.microsoft.com/office/powerpoint/2010/main" val="162756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A36A6A4-32A7-E4F6-3DF3-0C0B68420B7E}"/>
              </a:ext>
            </a:extLst>
          </p:cNvPr>
          <p:cNvSpPr>
            <a:spLocks noGrp="1"/>
          </p:cNvSpPr>
          <p:nvPr>
            <p:ph type="body" sz="quarter" idx="15"/>
          </p:nvPr>
        </p:nvSpPr>
        <p:spPr/>
        <p:txBody>
          <a:bodyPr/>
          <a:lstStyle/>
          <a:p>
            <a:r>
              <a:rPr lang="nb-NO" dirty="0"/>
              <a:t>Hva skal til for å spise mer?</a:t>
            </a:r>
          </a:p>
        </p:txBody>
      </p:sp>
      <p:sp>
        <p:nvSpPr>
          <p:cNvPr id="3" name="Plassholder for tekst 2">
            <a:extLst>
              <a:ext uri="{FF2B5EF4-FFF2-40B4-BE49-F238E27FC236}">
                <a16:creationId xmlns:a16="http://schemas.microsoft.com/office/drawing/2014/main" id="{EC4D023D-4C85-B169-8B0C-797BABCAC504}"/>
              </a:ext>
            </a:extLst>
          </p:cNvPr>
          <p:cNvSpPr>
            <a:spLocks noGrp="1"/>
          </p:cNvSpPr>
          <p:nvPr>
            <p:ph type="body" sz="quarter" idx="16"/>
          </p:nvPr>
        </p:nvSpPr>
        <p:spPr/>
        <p:txBody>
          <a:bodyPr/>
          <a:lstStyle/>
          <a:p>
            <a:r>
              <a:rPr lang="nb-NO" dirty="0"/>
              <a:t>5.</a:t>
            </a:r>
          </a:p>
        </p:txBody>
      </p:sp>
    </p:spTree>
    <p:extLst>
      <p:ext uri="{BB962C8B-B14F-4D97-AF65-F5344CB8AC3E}">
        <p14:creationId xmlns:p14="http://schemas.microsoft.com/office/powerpoint/2010/main" val="52425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6B58C70-BC39-5EBB-E8A0-319C2FD529F8}"/>
              </a:ext>
            </a:extLst>
          </p:cNvPr>
          <p:cNvSpPr>
            <a:spLocks noGrp="1"/>
          </p:cNvSpPr>
          <p:nvPr>
            <p:ph type="title"/>
          </p:nvPr>
        </p:nvSpPr>
        <p:spPr/>
        <p:txBody>
          <a:bodyPr/>
          <a:lstStyle/>
          <a:p>
            <a:r>
              <a:rPr lang="nb-NO" dirty="0"/>
              <a:t>Hva trenger deltakerne for å spise mer frukt og grønnsaker?</a:t>
            </a:r>
            <a:endParaRPr lang="nb-NO" b="0" dirty="0"/>
          </a:p>
        </p:txBody>
      </p:sp>
      <p:sp>
        <p:nvSpPr>
          <p:cNvPr id="4" name="Footer Placeholder 3">
            <a:extLst>
              <a:ext uri="{FF2B5EF4-FFF2-40B4-BE49-F238E27FC236}">
                <a16:creationId xmlns:a16="http://schemas.microsoft.com/office/drawing/2014/main" id="{AB8161EA-5CE7-6A3B-95AB-AAF3ADD2C97F}"/>
              </a:ext>
            </a:extLst>
          </p:cNvPr>
          <p:cNvSpPr>
            <a:spLocks noGrp="1"/>
          </p:cNvSpPr>
          <p:nvPr>
            <p:ph type="ftr" sz="quarter" idx="11"/>
          </p:nvPr>
        </p:nvSpPr>
        <p:spPr/>
        <p:txBody>
          <a:bodyPr/>
          <a:lstStyle/>
          <a:p>
            <a:endParaRPr lang="nb-NO" dirty="0"/>
          </a:p>
        </p:txBody>
      </p:sp>
      <p:sp>
        <p:nvSpPr>
          <p:cNvPr id="9" name="Content Placeholder 8">
            <a:extLst>
              <a:ext uri="{FF2B5EF4-FFF2-40B4-BE49-F238E27FC236}">
                <a16:creationId xmlns:a16="http://schemas.microsoft.com/office/drawing/2014/main" id="{31AE4EBD-AEEC-00D5-C1D3-900D4331B1EC}"/>
              </a:ext>
            </a:extLst>
          </p:cNvPr>
          <p:cNvSpPr>
            <a:spLocks noGrp="1"/>
          </p:cNvSpPr>
          <p:nvPr>
            <p:ph sz="quarter" idx="12"/>
          </p:nvPr>
        </p:nvSpPr>
        <p:spPr>
          <a:xfrm>
            <a:off x="360362" y="1710000"/>
            <a:ext cx="2574427" cy="1520876"/>
          </a:xfrm>
        </p:spPr>
        <p:txBody>
          <a:bodyPr/>
          <a:lstStyle/>
          <a:p>
            <a:r>
              <a:rPr lang="nb-NO" sz="1400" b="1" dirty="0"/>
              <a:t>Barrierer</a:t>
            </a:r>
          </a:p>
          <a:p>
            <a:br>
              <a:rPr lang="nb-NO" sz="1400" dirty="0"/>
            </a:br>
            <a:r>
              <a:rPr kumimoji="0" lang="nb-NO" sz="1400" i="0" u="none" strike="noStrike" kern="1200" cap="none" spc="0" normalizeH="0" baseline="0" noProof="0" dirty="0">
                <a:ln>
                  <a:noFill/>
                </a:ln>
                <a:solidFill>
                  <a:srgbClr val="333333"/>
                </a:solidFill>
                <a:effectLst/>
                <a:uLnTx/>
                <a:uFillTx/>
                <a:latin typeface="Arial"/>
                <a:ea typeface="+mn-ea"/>
                <a:cs typeface="Kantar Brown Cyr Light" panose="020B0404020101010102" pitchFamily="34" charset="0"/>
              </a:rPr>
              <a:t>Vet ikke hvordan man kan få i seg mer grønnsaker i løpet av en dag (og ser ikke behovet).</a:t>
            </a:r>
            <a:endParaRPr lang="nb-NO" sz="1400" dirty="0">
              <a:solidFill>
                <a:srgbClr val="333333"/>
              </a:solidFill>
              <a:cs typeface="Kantar Brown Cyr Light" panose="020B0404020101010102" pitchFamily="34" charset="0"/>
            </a:endParaRPr>
          </a:p>
          <a:p>
            <a:endParaRPr kumimoji="0" lang="nb-NO" sz="1400" i="0" u="none" strike="noStrike" kern="1200" cap="none" spc="0" normalizeH="0" baseline="0" noProof="0" dirty="0">
              <a:ln>
                <a:noFill/>
              </a:ln>
              <a:solidFill>
                <a:srgbClr val="333333"/>
              </a:solidFill>
              <a:effectLst/>
              <a:uLnTx/>
              <a:uFillTx/>
              <a:latin typeface="Arial"/>
              <a:ea typeface="+mn-ea"/>
              <a:cs typeface="Kantar Brown Cyr Light" panose="020B0404020101010102" pitchFamily="34" charset="0"/>
            </a:endParaRPr>
          </a:p>
        </p:txBody>
      </p:sp>
      <p:sp>
        <p:nvSpPr>
          <p:cNvPr id="11" name="Content Placeholder 10">
            <a:extLst>
              <a:ext uri="{FF2B5EF4-FFF2-40B4-BE49-F238E27FC236}">
                <a16:creationId xmlns:a16="http://schemas.microsoft.com/office/drawing/2014/main" id="{5AD7EC48-5BA5-6031-DED1-28A5B984F8D9}"/>
              </a:ext>
            </a:extLst>
          </p:cNvPr>
          <p:cNvSpPr>
            <a:spLocks noGrp="1"/>
          </p:cNvSpPr>
          <p:nvPr>
            <p:ph sz="quarter" idx="13"/>
          </p:nvPr>
        </p:nvSpPr>
        <p:spPr>
          <a:xfrm>
            <a:off x="4517533" y="1710000"/>
            <a:ext cx="7309341" cy="1520879"/>
          </a:xfrm>
        </p:spPr>
        <p:txBody>
          <a:bodyPr/>
          <a:lstStyle/>
          <a:p>
            <a:r>
              <a:rPr lang="nb-NO" sz="1400" b="1" dirty="0"/>
              <a:t>Muligheter</a:t>
            </a:r>
          </a:p>
          <a:p>
            <a:br>
              <a:rPr lang="nb-NO" sz="1400" dirty="0"/>
            </a:br>
            <a:r>
              <a:rPr lang="nb-NO" sz="1400" dirty="0"/>
              <a:t>Mulighet vil avhenge av inntaket de har i dag, men noe som er en mulighet for alle er å </a:t>
            </a:r>
            <a:r>
              <a:rPr lang="nb-NO" sz="1400" dirty="0">
                <a:solidFill>
                  <a:srgbClr val="333333"/>
                </a:solidFill>
                <a:latin typeface="Arial"/>
                <a:cs typeface="Kantar Brown Cyr Light" panose="020B0404020101010102" pitchFamily="34" charset="0"/>
              </a:rPr>
              <a:t>u</a:t>
            </a:r>
            <a:r>
              <a:rPr kumimoji="0" lang="nb-NO" sz="1400" i="0" u="none" strike="noStrike" kern="1200" cap="none" spc="0" normalizeH="0" baseline="0" noProof="0" dirty="0" err="1">
                <a:ln>
                  <a:noFill/>
                </a:ln>
                <a:solidFill>
                  <a:srgbClr val="333333"/>
                </a:solidFill>
                <a:effectLst/>
                <a:uLnTx/>
                <a:uFillTx/>
                <a:latin typeface="Arial"/>
                <a:ea typeface="+mn-ea"/>
                <a:cs typeface="Kantar Brown Cyr Light" panose="020B0404020101010102" pitchFamily="34" charset="0"/>
              </a:rPr>
              <a:t>tvide</a:t>
            </a:r>
            <a:r>
              <a:rPr kumimoji="0" lang="nb-NO" sz="1400" b="1" i="0" u="none" strike="noStrike" kern="1200" cap="none" spc="0" normalizeH="0" baseline="0" noProof="0" dirty="0">
                <a:ln>
                  <a:noFill/>
                </a:ln>
                <a:solidFill>
                  <a:srgbClr val="333333"/>
                </a:solidFill>
                <a:effectLst/>
                <a:uLnTx/>
                <a:uFillTx/>
                <a:latin typeface="Arial"/>
                <a:ea typeface="+mn-ea"/>
                <a:cs typeface="Kantar Brown Cyr Light" panose="020B0404020101010102" pitchFamily="34" charset="0"/>
              </a:rPr>
              <a:t> </a:t>
            </a:r>
            <a:r>
              <a:rPr kumimoji="0" lang="nb-NO" sz="1400" b="0" i="0" u="none" strike="noStrike" kern="1200" cap="none" spc="0" normalizeH="0" baseline="0" noProof="0" dirty="0">
                <a:ln>
                  <a:noFill/>
                </a:ln>
                <a:solidFill>
                  <a:srgbClr val="333333"/>
                </a:solidFill>
                <a:effectLst/>
                <a:uLnTx/>
                <a:uFillTx/>
                <a:latin typeface="Arial"/>
                <a:ea typeface="+mn-ea"/>
                <a:cs typeface="Kantar Brown Cyr Light" panose="020B0404020101010102" pitchFamily="34" charset="0"/>
              </a:rPr>
              <a:t>repertoaret på snacks/mellommåltid så det ikke bare spises frukt i disse situasjonene (fordi frukt til dels kan begrenses </a:t>
            </a:r>
            <a:r>
              <a:rPr kumimoji="0" lang="nb-NO" sz="1400" b="0" i="0" u="none" strike="noStrike" kern="1200" cap="none" spc="0" normalizeH="0" baseline="0" noProof="0" dirty="0" err="1">
                <a:ln>
                  <a:noFill/>
                </a:ln>
                <a:solidFill>
                  <a:srgbClr val="333333"/>
                </a:solidFill>
                <a:effectLst/>
                <a:uLnTx/>
                <a:uFillTx/>
                <a:latin typeface="Arial"/>
                <a:ea typeface="+mn-ea"/>
                <a:cs typeface="Kantar Brown Cyr Light" panose="020B0404020101010102" pitchFamily="34" charset="0"/>
              </a:rPr>
              <a:t>pga</a:t>
            </a:r>
            <a:r>
              <a:rPr kumimoji="0" lang="nb-NO" sz="1400" b="0" i="0" u="none" strike="noStrike" kern="1200" cap="none" spc="0" normalizeH="0" baseline="0" noProof="0" dirty="0">
                <a:ln>
                  <a:noFill/>
                </a:ln>
                <a:solidFill>
                  <a:srgbClr val="333333"/>
                </a:solidFill>
                <a:effectLst/>
                <a:uLnTx/>
                <a:uFillTx/>
                <a:latin typeface="Arial"/>
                <a:ea typeface="+mn-ea"/>
                <a:cs typeface="Kantar Brown Cyr Light" panose="020B0404020101010102" pitchFamily="34" charset="0"/>
              </a:rPr>
              <a:t> sukker). Det er ikke bare gulrot som kan brukes, men reddiker, </a:t>
            </a:r>
            <a:r>
              <a:rPr kumimoji="0" lang="nb-NO" sz="1400" b="0" i="0" u="none" strike="noStrike" kern="1200" cap="none" spc="0" normalizeH="0" baseline="0" noProof="0" dirty="0" err="1">
                <a:ln>
                  <a:noFill/>
                </a:ln>
                <a:solidFill>
                  <a:srgbClr val="333333"/>
                </a:solidFill>
                <a:effectLst/>
                <a:uLnTx/>
                <a:uFillTx/>
                <a:latin typeface="Arial"/>
                <a:ea typeface="+mn-ea"/>
                <a:cs typeface="Kantar Brown Cyr Light" panose="020B0404020101010102" pitchFamily="34" charset="0"/>
              </a:rPr>
              <a:t>neper</a:t>
            </a:r>
            <a:r>
              <a:rPr kumimoji="0" lang="nb-NO" sz="1400" b="0" i="0" u="none" strike="noStrike" kern="1200" cap="none" spc="0" normalizeH="0" baseline="0" noProof="0" dirty="0">
                <a:ln>
                  <a:noFill/>
                </a:ln>
                <a:solidFill>
                  <a:srgbClr val="333333"/>
                </a:solidFill>
                <a:effectLst/>
                <a:uLnTx/>
                <a:uFillTx/>
                <a:latin typeface="Arial"/>
                <a:ea typeface="+mn-ea"/>
                <a:cs typeface="Kantar Brown Cyr Light" panose="020B0404020101010102" pitchFamily="34" charset="0"/>
              </a:rPr>
              <a:t>, </a:t>
            </a:r>
            <a:r>
              <a:rPr kumimoji="0" lang="nb-NO" sz="1400" b="0" i="0" u="none" strike="noStrike" kern="1200" cap="none" spc="0" normalizeH="0" baseline="0" noProof="0" dirty="0" err="1">
                <a:ln>
                  <a:noFill/>
                </a:ln>
                <a:solidFill>
                  <a:srgbClr val="333333"/>
                </a:solidFill>
                <a:effectLst/>
                <a:uLnTx/>
                <a:uFillTx/>
                <a:latin typeface="Arial"/>
                <a:ea typeface="+mn-ea"/>
                <a:cs typeface="Kantar Brown Cyr Light" panose="020B0404020101010102" pitchFamily="34" charset="0"/>
              </a:rPr>
              <a:t>cherrytomater</a:t>
            </a:r>
            <a:r>
              <a:rPr lang="nb-NO" sz="1400" dirty="0">
                <a:solidFill>
                  <a:srgbClr val="333333"/>
                </a:solidFill>
                <a:latin typeface="Arial"/>
                <a:cs typeface="Kantar Brown Cyr Light" panose="020B0404020101010102" pitchFamily="34" charset="0"/>
              </a:rPr>
              <a:t> </a:t>
            </a:r>
            <a:r>
              <a:rPr kumimoji="0" lang="nb-NO" sz="1400" b="0" i="0" u="none" strike="noStrike" kern="1200" cap="none" spc="0" normalizeH="0" baseline="0" noProof="0" dirty="0">
                <a:ln>
                  <a:noFill/>
                </a:ln>
                <a:solidFill>
                  <a:srgbClr val="333333"/>
                </a:solidFill>
                <a:effectLst/>
                <a:uLnTx/>
                <a:uFillTx/>
                <a:latin typeface="Arial"/>
                <a:ea typeface="+mn-ea"/>
                <a:cs typeface="Kantar Brown Cyr Light" panose="020B0404020101010102" pitchFamily="34" charset="0"/>
              </a:rPr>
              <a:t>etc. F.eks. fruktkurvene på jobb kan gi inspirasjon. Bygge assosiasjoner mellom situasjoner og løsninger.</a:t>
            </a:r>
          </a:p>
          <a:p>
            <a:r>
              <a:rPr kumimoji="0" lang="nb-NO" sz="1400" b="0" i="0" u="none" strike="noStrike" kern="1200" cap="none" spc="0" normalizeH="0" baseline="0" noProof="0" dirty="0">
                <a:ln>
                  <a:noFill/>
                </a:ln>
                <a:solidFill>
                  <a:srgbClr val="333333"/>
                </a:solidFill>
                <a:effectLst/>
                <a:uLnTx/>
                <a:uFillTx/>
                <a:latin typeface="Arial"/>
                <a:ea typeface="+mn-ea"/>
                <a:cs typeface="Kantar Brown Cyr Light" panose="020B0404020101010102" pitchFamily="34" charset="0"/>
              </a:rPr>
              <a:t>Noen trenger også en «</a:t>
            </a:r>
            <a:r>
              <a:rPr kumimoji="0" lang="nb-NO" sz="1400" b="0" i="0" u="none" strike="noStrike" kern="1200" cap="none" spc="0" normalizeH="0" baseline="0" noProof="0" dirty="0" err="1">
                <a:ln>
                  <a:noFill/>
                </a:ln>
                <a:solidFill>
                  <a:srgbClr val="333333"/>
                </a:solidFill>
                <a:effectLst/>
                <a:uLnTx/>
                <a:uFillTx/>
                <a:latin typeface="Arial"/>
                <a:ea typeface="+mn-ea"/>
                <a:cs typeface="Kantar Brown Cyr Light" panose="020B0404020101010102" pitchFamily="34" charset="0"/>
              </a:rPr>
              <a:t>reality-check</a:t>
            </a:r>
            <a:r>
              <a:rPr kumimoji="0" lang="nb-NO" sz="1400" b="0" i="0" u="none" strike="noStrike" kern="1200" cap="none" spc="0" normalizeH="0" baseline="0" noProof="0" dirty="0">
                <a:ln>
                  <a:noFill/>
                </a:ln>
                <a:solidFill>
                  <a:srgbClr val="333333"/>
                </a:solidFill>
                <a:effectLst/>
                <a:uLnTx/>
                <a:uFillTx/>
                <a:latin typeface="Arial"/>
                <a:ea typeface="+mn-ea"/>
                <a:cs typeface="Kantar Brown Cyr Light" panose="020B0404020101010102" pitchFamily="34" charset="0"/>
              </a:rPr>
              <a:t>» på hvor langt de ligger unna anbefalt inntak og forståelse for hvorfor det bør økes.</a:t>
            </a:r>
          </a:p>
        </p:txBody>
      </p:sp>
      <p:cxnSp>
        <p:nvCxnSpPr>
          <p:cNvPr id="15" name="Straight Connector 14">
            <a:extLst>
              <a:ext uri="{FF2B5EF4-FFF2-40B4-BE49-F238E27FC236}">
                <a16:creationId xmlns:a16="http://schemas.microsoft.com/office/drawing/2014/main" id="{87CF076A-F0D8-94E7-F4F2-6D67C8989698}"/>
              </a:ext>
            </a:extLst>
          </p:cNvPr>
          <p:cNvCxnSpPr>
            <a:cxnSpLocks/>
          </p:cNvCxnSpPr>
          <p:nvPr/>
        </p:nvCxnSpPr>
        <p:spPr>
          <a:xfrm flipH="1">
            <a:off x="361950" y="2078265"/>
            <a:ext cx="3906774" cy="0"/>
          </a:xfrm>
          <a:prstGeom prst="line">
            <a:avLst/>
          </a:prstGeom>
          <a:ln w="28575">
            <a:solidFill>
              <a:srgbClr val="BF3C00"/>
            </a:solidFill>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91AA819-27F7-82F1-3E70-F8EB2E35B90A}"/>
              </a:ext>
            </a:extLst>
          </p:cNvPr>
          <p:cNvCxnSpPr>
            <a:cxnSpLocks/>
          </p:cNvCxnSpPr>
          <p:nvPr/>
        </p:nvCxnSpPr>
        <p:spPr>
          <a:xfrm flipH="1">
            <a:off x="4517000" y="2078265"/>
            <a:ext cx="7239571" cy="0"/>
          </a:xfrm>
          <a:prstGeom prst="line">
            <a:avLst/>
          </a:prstGeom>
          <a:ln w="28575">
            <a:solidFill>
              <a:srgbClr val="BF3C00"/>
            </a:solidFill>
            <a:tailEnd type="non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CB3D09DC-9C3F-76B0-7DF9-B56DE6D4353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076576" y="2354437"/>
            <a:ext cx="1182718" cy="715544"/>
          </a:xfrm>
          <a:prstGeom prst="rect">
            <a:avLst/>
          </a:prstGeom>
        </p:spPr>
      </p:pic>
      <p:sp>
        <p:nvSpPr>
          <p:cNvPr id="10" name="TextBox 9">
            <a:extLst>
              <a:ext uri="{FF2B5EF4-FFF2-40B4-BE49-F238E27FC236}">
                <a16:creationId xmlns:a16="http://schemas.microsoft.com/office/drawing/2014/main" id="{5D30E00B-F594-7D8C-F0BF-90902E6B9634}"/>
              </a:ext>
            </a:extLst>
          </p:cNvPr>
          <p:cNvSpPr txBox="1"/>
          <p:nvPr/>
        </p:nvSpPr>
        <p:spPr>
          <a:xfrm>
            <a:off x="4421952" y="4153937"/>
            <a:ext cx="6953495" cy="738664"/>
          </a:xfrm>
          <a:prstGeom prst="rect">
            <a:avLst/>
          </a:prstGeom>
          <a:noFill/>
        </p:spPr>
        <p:txBody>
          <a:bodyPr wrap="square">
            <a:spAutoFit/>
          </a:bodyPr>
          <a:lstStyle/>
          <a:p>
            <a:r>
              <a:rPr lang="nb-NO" sz="1400" dirty="0">
                <a:solidFill>
                  <a:srgbClr val="333333"/>
                </a:solidFill>
                <a:latin typeface="Arial"/>
                <a:cs typeface="Kantar Brown Cyr Light" panose="020B0404020101010102" pitchFamily="34" charset="0"/>
              </a:rPr>
              <a:t>Forklare hvor mye salat/grønnsaker utover middagene kan bidra, også som tilbehør på </a:t>
            </a:r>
            <a:r>
              <a:rPr lang="nb-NO" sz="1400" dirty="0" err="1">
                <a:solidFill>
                  <a:srgbClr val="333333"/>
                </a:solidFill>
                <a:latin typeface="Arial"/>
                <a:cs typeface="Kantar Brown Cyr Light" panose="020B0404020101010102" pitchFamily="34" charset="0"/>
              </a:rPr>
              <a:t>f.eks</a:t>
            </a:r>
            <a:r>
              <a:rPr lang="nb-NO" sz="1400" dirty="0">
                <a:solidFill>
                  <a:srgbClr val="333333"/>
                </a:solidFill>
                <a:latin typeface="Arial"/>
                <a:cs typeface="Kantar Brown Cyr Light" panose="020B0404020101010102" pitchFamily="34" charset="0"/>
              </a:rPr>
              <a:t> brødmat. Hvor mye utgjør </a:t>
            </a:r>
            <a:r>
              <a:rPr lang="nb-NO" sz="1400" dirty="0" err="1">
                <a:solidFill>
                  <a:srgbClr val="333333"/>
                </a:solidFill>
                <a:latin typeface="Arial"/>
                <a:cs typeface="Kantar Brown Cyr Light" panose="020B0404020101010102" pitchFamily="34" charset="0"/>
              </a:rPr>
              <a:t>f.eks</a:t>
            </a:r>
            <a:r>
              <a:rPr lang="nb-NO" sz="1400" dirty="0">
                <a:solidFill>
                  <a:srgbClr val="333333"/>
                </a:solidFill>
                <a:latin typeface="Arial"/>
                <a:cs typeface="Kantar Brown Cyr Light" panose="020B0404020101010102" pitchFamily="34" charset="0"/>
              </a:rPr>
              <a:t> grønnsakstilbehøret på brødskivene i løpet av en uke? Hvor mye bidrar det </a:t>
            </a:r>
            <a:r>
              <a:rPr lang="nb-NO" sz="1400" dirty="0" err="1">
                <a:solidFill>
                  <a:srgbClr val="333333"/>
                </a:solidFill>
                <a:latin typeface="Arial"/>
                <a:cs typeface="Kantar Brown Cyr Light" panose="020B0404020101010102" pitchFamily="34" charset="0"/>
              </a:rPr>
              <a:t>f.eks</a:t>
            </a:r>
            <a:r>
              <a:rPr lang="nb-NO" sz="1400" dirty="0">
                <a:solidFill>
                  <a:srgbClr val="333333"/>
                </a:solidFill>
                <a:latin typeface="Arial"/>
                <a:cs typeface="Kantar Brown Cyr Light" panose="020B0404020101010102" pitchFamily="34" charset="0"/>
              </a:rPr>
              <a:t> å bytte ut én brødmatlunsj med en salat?</a:t>
            </a:r>
          </a:p>
        </p:txBody>
      </p:sp>
      <p:sp>
        <p:nvSpPr>
          <p:cNvPr id="17" name="TextBox 16">
            <a:extLst>
              <a:ext uri="{FF2B5EF4-FFF2-40B4-BE49-F238E27FC236}">
                <a16:creationId xmlns:a16="http://schemas.microsoft.com/office/drawing/2014/main" id="{274DE2EA-43E3-743B-85B0-8681E7A755BB}"/>
              </a:ext>
            </a:extLst>
          </p:cNvPr>
          <p:cNvSpPr txBox="1"/>
          <p:nvPr/>
        </p:nvSpPr>
        <p:spPr>
          <a:xfrm>
            <a:off x="285571" y="4153468"/>
            <a:ext cx="2574427" cy="954107"/>
          </a:xfrm>
          <a:prstGeom prst="rect">
            <a:avLst/>
          </a:prstGeom>
          <a:noFill/>
        </p:spPr>
        <p:txBody>
          <a:bodyPr wrap="square">
            <a:spAutoFit/>
          </a:bodyPr>
          <a:lstStyle/>
          <a:p>
            <a:pPr>
              <a:spcBef>
                <a:spcPts val="1200"/>
              </a:spcBef>
            </a:pPr>
            <a:r>
              <a:rPr lang="nb-NO" sz="1400" dirty="0">
                <a:solidFill>
                  <a:srgbClr val="333333"/>
                </a:solidFill>
                <a:latin typeface="Arial"/>
                <a:cs typeface="Kantar Brown Cyr Light" panose="020B0404020101010102" pitchFamily="34" charset="0"/>
              </a:rPr>
              <a:t>Vanskelig å få et inntrykk av om man spiser nok og hva som faktisk bidrar. Det føles «umulig» å vite sikkert.</a:t>
            </a:r>
          </a:p>
        </p:txBody>
      </p:sp>
      <p:pic>
        <p:nvPicPr>
          <p:cNvPr id="6" name="Picture 6">
            <a:extLst>
              <a:ext uri="{FF2B5EF4-FFF2-40B4-BE49-F238E27FC236}">
                <a16:creationId xmlns:a16="http://schemas.microsoft.com/office/drawing/2014/main" id="{9063C54B-140E-B681-8235-D4DBD2AF00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345" t="15486" r="1049" b="49564"/>
          <a:stretch/>
        </p:blipFill>
        <p:spPr>
          <a:xfrm>
            <a:off x="3049616" y="4235111"/>
            <a:ext cx="1182718" cy="715545"/>
          </a:xfrm>
          <a:prstGeom prst="rect">
            <a:avLst/>
          </a:prstGeom>
        </p:spPr>
      </p:pic>
      <p:sp>
        <p:nvSpPr>
          <p:cNvPr id="5" name="Slide Number Placeholder 4">
            <a:extLst>
              <a:ext uri="{FF2B5EF4-FFF2-40B4-BE49-F238E27FC236}">
                <a16:creationId xmlns:a16="http://schemas.microsoft.com/office/drawing/2014/main" id="{65308122-0ABC-3BFD-BE8D-550F96AF8BA7}"/>
              </a:ext>
            </a:extLst>
          </p:cNvPr>
          <p:cNvSpPr>
            <a:spLocks noGrp="1"/>
          </p:cNvSpPr>
          <p:nvPr>
            <p:ph type="sldNum" sz="quarter" idx="10"/>
          </p:nvPr>
        </p:nvSpPr>
        <p:spPr/>
        <p:txBody>
          <a:bodyPr/>
          <a:lstStyle/>
          <a:p>
            <a:fld id="{4034BEE3-566C-4068-A777-C3A4762E861B}" type="slidenum">
              <a:rPr lang="en-GB" smtClean="0"/>
              <a:pPr/>
              <a:t>32</a:t>
            </a:fld>
            <a:endParaRPr lang="en-GB" dirty="0"/>
          </a:p>
        </p:txBody>
      </p:sp>
    </p:spTree>
    <p:extLst>
      <p:ext uri="{BB962C8B-B14F-4D97-AF65-F5344CB8AC3E}">
        <p14:creationId xmlns:p14="http://schemas.microsoft.com/office/powerpoint/2010/main" val="244232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6B58C70-BC39-5EBB-E8A0-319C2FD529F8}"/>
              </a:ext>
            </a:extLst>
          </p:cNvPr>
          <p:cNvSpPr>
            <a:spLocks noGrp="1"/>
          </p:cNvSpPr>
          <p:nvPr>
            <p:ph type="title"/>
          </p:nvPr>
        </p:nvSpPr>
        <p:spPr/>
        <p:txBody>
          <a:bodyPr/>
          <a:lstStyle/>
          <a:p>
            <a:r>
              <a:rPr lang="nb-NO" dirty="0"/>
              <a:t>Hva trenger deltakerne for å spise mer frukt og grønnsaker?</a:t>
            </a:r>
            <a:endParaRPr lang="nb-NO" b="0" dirty="0"/>
          </a:p>
        </p:txBody>
      </p:sp>
      <p:sp>
        <p:nvSpPr>
          <p:cNvPr id="4" name="Footer Placeholder 3">
            <a:extLst>
              <a:ext uri="{FF2B5EF4-FFF2-40B4-BE49-F238E27FC236}">
                <a16:creationId xmlns:a16="http://schemas.microsoft.com/office/drawing/2014/main" id="{AB8161EA-5CE7-6A3B-95AB-AAF3ADD2C97F}"/>
              </a:ext>
            </a:extLst>
          </p:cNvPr>
          <p:cNvSpPr>
            <a:spLocks noGrp="1"/>
          </p:cNvSpPr>
          <p:nvPr>
            <p:ph type="ftr" sz="quarter" idx="11"/>
          </p:nvPr>
        </p:nvSpPr>
        <p:spPr/>
        <p:txBody>
          <a:bodyPr/>
          <a:lstStyle/>
          <a:p>
            <a:endParaRPr lang="nb-NO" dirty="0"/>
          </a:p>
        </p:txBody>
      </p:sp>
      <p:sp>
        <p:nvSpPr>
          <p:cNvPr id="9" name="Content Placeholder 8">
            <a:extLst>
              <a:ext uri="{FF2B5EF4-FFF2-40B4-BE49-F238E27FC236}">
                <a16:creationId xmlns:a16="http://schemas.microsoft.com/office/drawing/2014/main" id="{31AE4EBD-AEEC-00D5-C1D3-900D4331B1EC}"/>
              </a:ext>
            </a:extLst>
          </p:cNvPr>
          <p:cNvSpPr>
            <a:spLocks noGrp="1"/>
          </p:cNvSpPr>
          <p:nvPr>
            <p:ph sz="quarter" idx="12"/>
          </p:nvPr>
        </p:nvSpPr>
        <p:spPr>
          <a:xfrm>
            <a:off x="360362" y="1710000"/>
            <a:ext cx="2574427" cy="1520876"/>
          </a:xfrm>
        </p:spPr>
        <p:txBody>
          <a:bodyPr/>
          <a:lstStyle/>
          <a:p>
            <a:r>
              <a:rPr lang="nb-NO" sz="1400" b="1" dirty="0"/>
              <a:t>Barrierer</a:t>
            </a:r>
          </a:p>
          <a:p>
            <a:br>
              <a:rPr lang="nb-NO" sz="1400" dirty="0"/>
            </a:br>
            <a:r>
              <a:rPr lang="nb-NO" sz="1400" dirty="0">
                <a:solidFill>
                  <a:srgbClr val="333333"/>
                </a:solidFill>
                <a:latin typeface="Arial"/>
                <a:cs typeface="Kantar Brown Cyr Light" panose="020B0404020101010102" pitchFamily="34" charset="0"/>
              </a:rPr>
              <a:t>Middager helt uten grønnsaker påvirker inntaket en del i løpet av en uke.</a:t>
            </a:r>
            <a:endParaRPr lang="nb-NO" sz="1400" dirty="0">
              <a:solidFill>
                <a:srgbClr val="333333"/>
              </a:solidFill>
              <a:cs typeface="Kantar Brown Cyr Light" panose="020B0404020101010102" pitchFamily="34" charset="0"/>
            </a:endParaRPr>
          </a:p>
          <a:p>
            <a:endParaRPr kumimoji="0" lang="nb-NO" sz="1400" i="0" u="none" strike="noStrike" kern="1200" cap="none" spc="0" normalizeH="0" baseline="0" noProof="0" dirty="0">
              <a:ln>
                <a:noFill/>
              </a:ln>
              <a:solidFill>
                <a:srgbClr val="333333"/>
              </a:solidFill>
              <a:effectLst/>
              <a:uLnTx/>
              <a:uFillTx/>
              <a:latin typeface="Arial"/>
              <a:ea typeface="+mn-ea"/>
              <a:cs typeface="Kantar Brown Cyr Light" panose="020B0404020101010102" pitchFamily="34" charset="0"/>
            </a:endParaRPr>
          </a:p>
        </p:txBody>
      </p:sp>
      <p:sp>
        <p:nvSpPr>
          <p:cNvPr id="11" name="Content Placeholder 10">
            <a:extLst>
              <a:ext uri="{FF2B5EF4-FFF2-40B4-BE49-F238E27FC236}">
                <a16:creationId xmlns:a16="http://schemas.microsoft.com/office/drawing/2014/main" id="{5AD7EC48-5BA5-6031-DED1-28A5B984F8D9}"/>
              </a:ext>
            </a:extLst>
          </p:cNvPr>
          <p:cNvSpPr>
            <a:spLocks noGrp="1"/>
          </p:cNvSpPr>
          <p:nvPr>
            <p:ph sz="quarter" idx="13"/>
          </p:nvPr>
        </p:nvSpPr>
        <p:spPr>
          <a:xfrm>
            <a:off x="4517533" y="1710000"/>
            <a:ext cx="7309341" cy="1520879"/>
          </a:xfrm>
        </p:spPr>
        <p:txBody>
          <a:bodyPr/>
          <a:lstStyle/>
          <a:p>
            <a:r>
              <a:rPr lang="nb-NO" sz="1400" b="1" dirty="0"/>
              <a:t>Muligheter</a:t>
            </a:r>
          </a:p>
          <a:p>
            <a:br>
              <a:rPr lang="nb-NO" sz="1400" dirty="0"/>
            </a:br>
            <a:r>
              <a:rPr kumimoji="0" lang="nb-NO" sz="1400" b="0" i="0" u="none" strike="noStrike" kern="1200" cap="none" spc="0" normalizeH="0" baseline="0" noProof="0" dirty="0">
                <a:ln>
                  <a:noFill/>
                </a:ln>
                <a:solidFill>
                  <a:srgbClr val="333333"/>
                </a:solidFill>
                <a:effectLst/>
                <a:uLnTx/>
                <a:uFillTx/>
                <a:latin typeface="Arial"/>
                <a:ea typeface="+mn-ea"/>
                <a:cs typeface="Kantar Brown Cyr Light" panose="020B0404020101010102" pitchFamily="34" charset="0"/>
              </a:rPr>
              <a:t>Og i motsatt tilfelle vil middager hvor </a:t>
            </a:r>
            <a:r>
              <a:rPr kumimoji="0" lang="nb-NO" sz="1400" b="0" i="0" u="none" strike="noStrike" kern="1200" cap="none" spc="0" normalizeH="0" baseline="0" noProof="0" dirty="0" err="1">
                <a:ln>
                  <a:noFill/>
                </a:ln>
                <a:solidFill>
                  <a:srgbClr val="333333"/>
                </a:solidFill>
                <a:effectLst/>
                <a:uLnTx/>
                <a:uFillTx/>
                <a:latin typeface="Arial"/>
                <a:ea typeface="+mn-ea"/>
                <a:cs typeface="Kantar Brown Cyr Light" panose="020B0404020101010102" pitchFamily="34" charset="0"/>
              </a:rPr>
              <a:t>hovedbestandelen</a:t>
            </a:r>
            <a:r>
              <a:rPr kumimoji="0" lang="nb-NO" sz="1400" b="0" i="0" u="none" strike="noStrike" kern="1200" cap="none" spc="0" normalizeH="0" baseline="0" noProof="0" dirty="0">
                <a:ln>
                  <a:noFill/>
                </a:ln>
                <a:solidFill>
                  <a:srgbClr val="333333"/>
                </a:solidFill>
                <a:effectLst/>
                <a:uLnTx/>
                <a:uFillTx/>
                <a:latin typeface="Arial"/>
                <a:ea typeface="+mn-ea"/>
                <a:cs typeface="Kantar Brown Cyr Light" panose="020B0404020101010102" pitchFamily="34" charset="0"/>
              </a:rPr>
              <a:t> ofte består av grønnsaker/salat påvirke inntaket positivt. Vi ser tendenser til at de som spiser mest grønnsaker/salat er </a:t>
            </a:r>
            <a:r>
              <a:rPr lang="nb-NO" sz="1400" dirty="0">
                <a:solidFill>
                  <a:srgbClr val="333333"/>
                </a:solidFill>
                <a:latin typeface="Arial"/>
                <a:cs typeface="Kantar Brown Cyr Light" panose="020B0404020101010102" pitchFamily="34" charset="0"/>
              </a:rPr>
              <a:t>bevisst på å ha </a:t>
            </a:r>
            <a:r>
              <a:rPr kumimoji="0" lang="nb-NO" sz="1400" b="0" i="0" u="none" strike="noStrike" kern="1200" cap="none" spc="0" normalizeH="0" baseline="0" noProof="0" dirty="0">
                <a:ln>
                  <a:noFill/>
                </a:ln>
                <a:solidFill>
                  <a:srgbClr val="333333"/>
                </a:solidFill>
                <a:effectLst/>
                <a:uLnTx/>
                <a:uFillTx/>
                <a:latin typeface="Arial"/>
                <a:ea typeface="+mn-ea"/>
                <a:cs typeface="Kantar Brown Cyr Light" panose="020B0404020101010102" pitchFamily="34" charset="0"/>
              </a:rPr>
              <a:t>slike middager hver uke. De opplever dette som en enkel måte å få i seg mye salat/grønnsaker, fremfor at det «bare» skal være tilbehør. Eksempler: Taco, wok, salater, hjemmelagde supper etc.</a:t>
            </a:r>
          </a:p>
        </p:txBody>
      </p:sp>
      <p:cxnSp>
        <p:nvCxnSpPr>
          <p:cNvPr id="15" name="Straight Connector 14">
            <a:extLst>
              <a:ext uri="{FF2B5EF4-FFF2-40B4-BE49-F238E27FC236}">
                <a16:creationId xmlns:a16="http://schemas.microsoft.com/office/drawing/2014/main" id="{87CF076A-F0D8-94E7-F4F2-6D67C8989698}"/>
              </a:ext>
            </a:extLst>
          </p:cNvPr>
          <p:cNvCxnSpPr>
            <a:cxnSpLocks/>
          </p:cNvCxnSpPr>
          <p:nvPr/>
        </p:nvCxnSpPr>
        <p:spPr>
          <a:xfrm flipH="1">
            <a:off x="361950" y="2078265"/>
            <a:ext cx="3906774" cy="0"/>
          </a:xfrm>
          <a:prstGeom prst="line">
            <a:avLst/>
          </a:prstGeom>
          <a:ln w="28575">
            <a:solidFill>
              <a:srgbClr val="BF3C00"/>
            </a:solidFill>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91AA819-27F7-82F1-3E70-F8EB2E35B90A}"/>
              </a:ext>
            </a:extLst>
          </p:cNvPr>
          <p:cNvCxnSpPr>
            <a:cxnSpLocks/>
          </p:cNvCxnSpPr>
          <p:nvPr/>
        </p:nvCxnSpPr>
        <p:spPr>
          <a:xfrm flipH="1">
            <a:off x="4517000" y="2078265"/>
            <a:ext cx="7239571" cy="0"/>
          </a:xfrm>
          <a:prstGeom prst="line">
            <a:avLst/>
          </a:prstGeom>
          <a:ln w="28575">
            <a:solidFill>
              <a:srgbClr val="BF3C00"/>
            </a:solidFill>
            <a:tailEnd type="non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CB3D09DC-9C3F-76B0-7DF9-B56DE6D4353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144116" y="2354437"/>
            <a:ext cx="1047638" cy="715544"/>
          </a:xfrm>
          <a:prstGeom prst="rect">
            <a:avLst/>
          </a:prstGeom>
        </p:spPr>
      </p:pic>
      <p:pic>
        <p:nvPicPr>
          <p:cNvPr id="2" name="Picture 1">
            <a:extLst>
              <a:ext uri="{FF2B5EF4-FFF2-40B4-BE49-F238E27FC236}">
                <a16:creationId xmlns:a16="http://schemas.microsoft.com/office/drawing/2014/main" id="{06964D8C-6ECE-CADF-3F75-656A28DE153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043490" y="3787960"/>
            <a:ext cx="1226719" cy="746147"/>
          </a:xfrm>
          <a:prstGeom prst="rect">
            <a:avLst/>
          </a:prstGeom>
        </p:spPr>
      </p:pic>
      <p:sp>
        <p:nvSpPr>
          <p:cNvPr id="5" name="TextBox 4">
            <a:extLst>
              <a:ext uri="{FF2B5EF4-FFF2-40B4-BE49-F238E27FC236}">
                <a16:creationId xmlns:a16="http://schemas.microsoft.com/office/drawing/2014/main" id="{7682529C-278C-257A-B158-212780FD347D}"/>
              </a:ext>
            </a:extLst>
          </p:cNvPr>
          <p:cNvSpPr txBox="1"/>
          <p:nvPr/>
        </p:nvSpPr>
        <p:spPr>
          <a:xfrm>
            <a:off x="279445" y="3787960"/>
            <a:ext cx="2478451" cy="2369880"/>
          </a:xfrm>
          <a:prstGeom prst="rect">
            <a:avLst/>
          </a:prstGeom>
          <a:noFill/>
        </p:spPr>
        <p:txBody>
          <a:bodyPr wrap="square">
            <a:spAutoFit/>
          </a:bodyPr>
          <a:lstStyle/>
          <a:p>
            <a:r>
              <a:rPr lang="nb-NO" sz="1400" dirty="0">
                <a:solidFill>
                  <a:srgbClr val="333333"/>
                </a:solidFill>
                <a:latin typeface="Arial"/>
                <a:cs typeface="Kantar Brown Cyr Light" panose="020B0404020101010102" pitchFamily="34" charset="0"/>
              </a:rPr>
              <a:t>Inspirasjonen som brukes inneholder/gir ikke alltid forslag til grønnsaker/salat (</a:t>
            </a:r>
            <a:r>
              <a:rPr lang="nb-NO" sz="1400" dirty="0" err="1">
                <a:solidFill>
                  <a:srgbClr val="333333"/>
                </a:solidFill>
                <a:latin typeface="Arial"/>
                <a:cs typeface="Kantar Brown Cyr Light" panose="020B0404020101010102" pitchFamily="34" charset="0"/>
              </a:rPr>
              <a:t>f.eks</a:t>
            </a:r>
            <a:r>
              <a:rPr lang="nb-NO" sz="1400" dirty="0">
                <a:solidFill>
                  <a:srgbClr val="333333"/>
                </a:solidFill>
                <a:latin typeface="Arial"/>
                <a:cs typeface="Kantar Brown Cyr Light" panose="020B0404020101010102" pitchFamily="34" charset="0"/>
              </a:rPr>
              <a:t> Matprat, butikkene). Dette gjør at det også er vanskelig å få er riktig bilde av hva anbefalt mengde faktisk er.</a:t>
            </a:r>
            <a:br>
              <a:rPr lang="nb-NO" sz="1400" dirty="0">
                <a:solidFill>
                  <a:srgbClr val="333333"/>
                </a:solidFill>
                <a:latin typeface="Arial"/>
                <a:cs typeface="Kantar Brown Cyr Light" panose="020B0404020101010102" pitchFamily="34" charset="0"/>
              </a:rPr>
            </a:br>
            <a:br>
              <a:rPr lang="nb-NO" sz="1800" dirty="0"/>
            </a:br>
            <a:endParaRPr lang="nb-NO" sz="1800" dirty="0"/>
          </a:p>
        </p:txBody>
      </p:sp>
      <p:sp>
        <p:nvSpPr>
          <p:cNvPr id="6" name="TextBox 5">
            <a:extLst>
              <a:ext uri="{FF2B5EF4-FFF2-40B4-BE49-F238E27FC236}">
                <a16:creationId xmlns:a16="http://schemas.microsoft.com/office/drawing/2014/main" id="{C4FEAB4F-803F-ED80-DCD1-12728FDA2F45}"/>
              </a:ext>
            </a:extLst>
          </p:cNvPr>
          <p:cNvSpPr txBox="1"/>
          <p:nvPr/>
        </p:nvSpPr>
        <p:spPr>
          <a:xfrm>
            <a:off x="4403169" y="3787960"/>
            <a:ext cx="6839485" cy="1815882"/>
          </a:xfrm>
          <a:prstGeom prst="rect">
            <a:avLst/>
          </a:prstGeom>
          <a:noFill/>
        </p:spPr>
        <p:txBody>
          <a:bodyPr wrap="square">
            <a:spAutoFit/>
          </a:bodyPr>
          <a:lstStyle/>
          <a:p>
            <a:r>
              <a:rPr lang="nb-NO" sz="1400" dirty="0"/>
              <a:t>Inspirasjonskildene bør ha mer fokus på forslag til grønnsaker/salat både i oppskriften og bildene. Dette vil kunne bidra til både inspirasjon og potensielt å endre tanken om hva som er “vanlig” (ev. anbefalt) mengde grønnsaker/salat til en middag. Det etterlyses mer samarbeid mellom de ulike aktørene for å få dette til.</a:t>
            </a:r>
          </a:p>
          <a:p>
            <a:endParaRPr lang="nb-NO" sz="1400" dirty="0"/>
          </a:p>
          <a:p>
            <a:r>
              <a:rPr lang="nb-NO" sz="1400" i="1" dirty="0"/>
              <a:t>«Det bør være mer samarbeid på tvers mellom aktørene. Når Gilde promoterer grillkjøttet, bør de vise hva man kan lage av grønnsaker også, og så må det vises med bilder i butikken». – Mann, 44 år.</a:t>
            </a:r>
            <a:endParaRPr lang="nb-NO" sz="1100" i="1" dirty="0"/>
          </a:p>
        </p:txBody>
      </p:sp>
      <p:sp>
        <p:nvSpPr>
          <p:cNvPr id="8" name="Slide Number Placeholder 7">
            <a:extLst>
              <a:ext uri="{FF2B5EF4-FFF2-40B4-BE49-F238E27FC236}">
                <a16:creationId xmlns:a16="http://schemas.microsoft.com/office/drawing/2014/main" id="{D3706544-CB34-0C3F-3006-FAD38FEBE275}"/>
              </a:ext>
            </a:extLst>
          </p:cNvPr>
          <p:cNvSpPr>
            <a:spLocks noGrp="1"/>
          </p:cNvSpPr>
          <p:nvPr>
            <p:ph type="sldNum" sz="quarter" idx="10"/>
          </p:nvPr>
        </p:nvSpPr>
        <p:spPr/>
        <p:txBody>
          <a:bodyPr/>
          <a:lstStyle/>
          <a:p>
            <a:fld id="{4034BEE3-566C-4068-A777-C3A4762E861B}" type="slidenum">
              <a:rPr lang="en-GB" smtClean="0"/>
              <a:pPr/>
              <a:t>33</a:t>
            </a:fld>
            <a:endParaRPr lang="en-GB" dirty="0"/>
          </a:p>
        </p:txBody>
      </p:sp>
    </p:spTree>
    <p:extLst>
      <p:ext uri="{BB962C8B-B14F-4D97-AF65-F5344CB8AC3E}">
        <p14:creationId xmlns:p14="http://schemas.microsoft.com/office/powerpoint/2010/main" val="23468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6B58C70-BC39-5EBB-E8A0-319C2FD529F8}"/>
              </a:ext>
            </a:extLst>
          </p:cNvPr>
          <p:cNvSpPr>
            <a:spLocks noGrp="1"/>
          </p:cNvSpPr>
          <p:nvPr>
            <p:ph type="title"/>
          </p:nvPr>
        </p:nvSpPr>
        <p:spPr/>
        <p:txBody>
          <a:bodyPr/>
          <a:lstStyle/>
          <a:p>
            <a:r>
              <a:rPr lang="nb-NO" dirty="0"/>
              <a:t>Hva trenger deltakerne for å spise mer frukt og grønnsaker?</a:t>
            </a:r>
            <a:endParaRPr lang="nb-NO" b="0" dirty="0"/>
          </a:p>
        </p:txBody>
      </p:sp>
      <p:sp>
        <p:nvSpPr>
          <p:cNvPr id="4" name="Footer Placeholder 3">
            <a:extLst>
              <a:ext uri="{FF2B5EF4-FFF2-40B4-BE49-F238E27FC236}">
                <a16:creationId xmlns:a16="http://schemas.microsoft.com/office/drawing/2014/main" id="{AB8161EA-5CE7-6A3B-95AB-AAF3ADD2C97F}"/>
              </a:ext>
            </a:extLst>
          </p:cNvPr>
          <p:cNvSpPr>
            <a:spLocks noGrp="1"/>
          </p:cNvSpPr>
          <p:nvPr>
            <p:ph type="ftr" sz="quarter" idx="11"/>
          </p:nvPr>
        </p:nvSpPr>
        <p:spPr/>
        <p:txBody>
          <a:bodyPr/>
          <a:lstStyle/>
          <a:p>
            <a:endParaRPr lang="nb-NO" dirty="0"/>
          </a:p>
        </p:txBody>
      </p:sp>
      <p:sp>
        <p:nvSpPr>
          <p:cNvPr id="9" name="Content Placeholder 8">
            <a:extLst>
              <a:ext uri="{FF2B5EF4-FFF2-40B4-BE49-F238E27FC236}">
                <a16:creationId xmlns:a16="http://schemas.microsoft.com/office/drawing/2014/main" id="{31AE4EBD-AEEC-00D5-C1D3-900D4331B1EC}"/>
              </a:ext>
            </a:extLst>
          </p:cNvPr>
          <p:cNvSpPr>
            <a:spLocks noGrp="1"/>
          </p:cNvSpPr>
          <p:nvPr>
            <p:ph sz="quarter" idx="12"/>
          </p:nvPr>
        </p:nvSpPr>
        <p:spPr>
          <a:xfrm>
            <a:off x="360362" y="1710000"/>
            <a:ext cx="2574427" cy="1520876"/>
          </a:xfrm>
        </p:spPr>
        <p:txBody>
          <a:bodyPr/>
          <a:lstStyle/>
          <a:p>
            <a:r>
              <a:rPr lang="nb-NO" sz="1400" b="1" dirty="0"/>
              <a:t>Barrierer</a:t>
            </a:r>
          </a:p>
          <a:p>
            <a:br>
              <a:rPr lang="nb-NO" sz="1400" dirty="0"/>
            </a:br>
            <a:r>
              <a:rPr lang="nb-NO" sz="1400" dirty="0">
                <a:solidFill>
                  <a:srgbClr val="333333"/>
                </a:solidFill>
                <a:latin typeface="Arial"/>
                <a:cs typeface="Kantar Brown Cyr Light" panose="020B0404020101010102" pitchFamily="34" charset="0"/>
              </a:rPr>
              <a:t>Ikke interessert i å spise rene vegetarretter</a:t>
            </a:r>
            <a:endParaRPr lang="nb-NO" sz="1400" dirty="0">
              <a:solidFill>
                <a:srgbClr val="333333"/>
              </a:solidFill>
              <a:cs typeface="Kantar Brown Cyr Light" panose="020B0404020101010102" pitchFamily="34" charset="0"/>
            </a:endParaRPr>
          </a:p>
          <a:p>
            <a:endParaRPr kumimoji="0" lang="nb-NO" sz="1400" i="0" u="none" strike="noStrike" kern="1200" cap="none" spc="0" normalizeH="0" baseline="0" noProof="0" dirty="0">
              <a:ln>
                <a:noFill/>
              </a:ln>
              <a:solidFill>
                <a:srgbClr val="333333"/>
              </a:solidFill>
              <a:effectLst/>
              <a:uLnTx/>
              <a:uFillTx/>
              <a:latin typeface="Arial"/>
              <a:ea typeface="+mn-ea"/>
              <a:cs typeface="Kantar Brown Cyr Light" panose="020B0404020101010102" pitchFamily="34" charset="0"/>
            </a:endParaRPr>
          </a:p>
        </p:txBody>
      </p:sp>
      <p:sp>
        <p:nvSpPr>
          <p:cNvPr id="11" name="Content Placeholder 10">
            <a:extLst>
              <a:ext uri="{FF2B5EF4-FFF2-40B4-BE49-F238E27FC236}">
                <a16:creationId xmlns:a16="http://schemas.microsoft.com/office/drawing/2014/main" id="{5AD7EC48-5BA5-6031-DED1-28A5B984F8D9}"/>
              </a:ext>
            </a:extLst>
          </p:cNvPr>
          <p:cNvSpPr>
            <a:spLocks noGrp="1"/>
          </p:cNvSpPr>
          <p:nvPr>
            <p:ph sz="quarter" idx="13"/>
          </p:nvPr>
        </p:nvSpPr>
        <p:spPr>
          <a:xfrm>
            <a:off x="4517533" y="1710000"/>
            <a:ext cx="7309341" cy="1520879"/>
          </a:xfrm>
        </p:spPr>
        <p:txBody>
          <a:bodyPr/>
          <a:lstStyle/>
          <a:p>
            <a:r>
              <a:rPr lang="nb-NO" sz="1400" b="1" dirty="0"/>
              <a:t>Muligheter</a:t>
            </a:r>
          </a:p>
          <a:p>
            <a:br>
              <a:rPr lang="nb-NO" sz="1400" dirty="0"/>
            </a:br>
            <a:r>
              <a:rPr kumimoji="0" lang="nb-NO" sz="1400" b="0" i="0" u="none" strike="noStrike" kern="1200" cap="none" spc="0" normalizeH="0" baseline="0" noProof="0" dirty="0">
                <a:ln>
                  <a:noFill/>
                </a:ln>
                <a:solidFill>
                  <a:srgbClr val="333333"/>
                </a:solidFill>
                <a:effectLst/>
                <a:uLnTx/>
                <a:uFillTx/>
                <a:latin typeface="Arial"/>
                <a:ea typeface="+mn-ea"/>
                <a:cs typeface="Kantar Brown Cyr Light" panose="020B0404020101010102" pitchFamily="34" charset="0"/>
              </a:rPr>
              <a:t>I stedet for å oppfordre til rene vegetardager/retter, så kan man inspirere mot å bruke mindre kjøtt i måltidene og supplere med grønnsaker uten at smaken forandres helt. Eksempler på det er å halvere bruken av kjøtt til taco, gryter etc. og heller supplere med bønner.</a:t>
            </a:r>
          </a:p>
        </p:txBody>
      </p:sp>
      <p:cxnSp>
        <p:nvCxnSpPr>
          <p:cNvPr id="15" name="Straight Connector 14">
            <a:extLst>
              <a:ext uri="{FF2B5EF4-FFF2-40B4-BE49-F238E27FC236}">
                <a16:creationId xmlns:a16="http://schemas.microsoft.com/office/drawing/2014/main" id="{87CF076A-F0D8-94E7-F4F2-6D67C8989698}"/>
              </a:ext>
            </a:extLst>
          </p:cNvPr>
          <p:cNvCxnSpPr>
            <a:cxnSpLocks/>
          </p:cNvCxnSpPr>
          <p:nvPr/>
        </p:nvCxnSpPr>
        <p:spPr>
          <a:xfrm flipH="1">
            <a:off x="361950" y="2078265"/>
            <a:ext cx="3906774" cy="0"/>
          </a:xfrm>
          <a:prstGeom prst="line">
            <a:avLst/>
          </a:prstGeom>
          <a:ln w="28575">
            <a:solidFill>
              <a:srgbClr val="BF3C00"/>
            </a:solidFill>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91AA819-27F7-82F1-3E70-F8EB2E35B90A}"/>
              </a:ext>
            </a:extLst>
          </p:cNvPr>
          <p:cNvCxnSpPr>
            <a:cxnSpLocks/>
          </p:cNvCxnSpPr>
          <p:nvPr/>
        </p:nvCxnSpPr>
        <p:spPr>
          <a:xfrm flipH="1">
            <a:off x="4517000" y="2078265"/>
            <a:ext cx="7239571" cy="0"/>
          </a:xfrm>
          <a:prstGeom prst="line">
            <a:avLst/>
          </a:prstGeom>
          <a:ln w="28575">
            <a:solidFill>
              <a:srgbClr val="BF3C00"/>
            </a:solidFill>
            <a:tailEnd type="non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CB3D09DC-9C3F-76B0-7DF9-B56DE6D4353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127222" y="2354437"/>
            <a:ext cx="1081426" cy="715544"/>
          </a:xfrm>
          <a:prstGeom prst="rect">
            <a:avLst/>
          </a:prstGeom>
        </p:spPr>
      </p:pic>
      <p:pic>
        <p:nvPicPr>
          <p:cNvPr id="27" name="Picture 26">
            <a:extLst>
              <a:ext uri="{FF2B5EF4-FFF2-40B4-BE49-F238E27FC236}">
                <a16:creationId xmlns:a16="http://schemas.microsoft.com/office/drawing/2014/main" id="{402934A0-DBB0-51B3-8F89-8DD65971ED7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110669" y="3420868"/>
            <a:ext cx="1073316" cy="715544"/>
          </a:xfrm>
          <a:prstGeom prst="rect">
            <a:avLst/>
          </a:prstGeom>
        </p:spPr>
      </p:pic>
      <p:sp>
        <p:nvSpPr>
          <p:cNvPr id="10" name="TextBox 9">
            <a:extLst>
              <a:ext uri="{FF2B5EF4-FFF2-40B4-BE49-F238E27FC236}">
                <a16:creationId xmlns:a16="http://schemas.microsoft.com/office/drawing/2014/main" id="{5D30E00B-F594-7D8C-F0BF-90902E6B9634}"/>
              </a:ext>
            </a:extLst>
          </p:cNvPr>
          <p:cNvSpPr txBox="1"/>
          <p:nvPr/>
        </p:nvSpPr>
        <p:spPr>
          <a:xfrm>
            <a:off x="4416208" y="3322613"/>
            <a:ext cx="6840582" cy="738664"/>
          </a:xfrm>
          <a:prstGeom prst="rect">
            <a:avLst/>
          </a:prstGeom>
          <a:noFill/>
        </p:spPr>
        <p:txBody>
          <a:bodyPr wrap="square">
            <a:spAutoFit/>
          </a:bodyPr>
          <a:lstStyle/>
          <a:p>
            <a:r>
              <a:rPr lang="nb-NO" sz="1400" dirty="0"/>
              <a:t>Deltakerne er veldig positive til nyttige tips for oppbevaring, måter å bruke opp råvarene etc. Kan det hende at det totalt sett gir mindre matsvinn å oppbevare det mer tilgjengelig på kjøkkenbenk enn gjemt i grønnsaksskuffen?</a:t>
            </a:r>
          </a:p>
        </p:txBody>
      </p:sp>
      <p:sp>
        <p:nvSpPr>
          <p:cNvPr id="16" name="TextBox 15">
            <a:extLst>
              <a:ext uri="{FF2B5EF4-FFF2-40B4-BE49-F238E27FC236}">
                <a16:creationId xmlns:a16="http://schemas.microsoft.com/office/drawing/2014/main" id="{E243D6AA-F9F4-61FB-26FE-9819319C9650}"/>
              </a:ext>
            </a:extLst>
          </p:cNvPr>
          <p:cNvSpPr txBox="1"/>
          <p:nvPr/>
        </p:nvSpPr>
        <p:spPr>
          <a:xfrm>
            <a:off x="262892" y="4512521"/>
            <a:ext cx="2769366" cy="1292662"/>
          </a:xfrm>
          <a:prstGeom prst="rect">
            <a:avLst/>
          </a:prstGeom>
          <a:noFill/>
        </p:spPr>
        <p:txBody>
          <a:bodyPr wrap="square">
            <a:spAutoFit/>
          </a:bodyPr>
          <a:lstStyle/>
          <a:p>
            <a:r>
              <a:rPr lang="nb-NO" sz="1400" dirty="0">
                <a:solidFill>
                  <a:srgbClr val="333333"/>
                </a:solidFill>
                <a:latin typeface="Arial"/>
                <a:cs typeface="Kantar Brown Cyr Light" panose="020B0404020101010102" pitchFamily="34" charset="0"/>
              </a:rPr>
              <a:t>Ulike utfordringer for de som benytter kantine og de som har med matpakke på jobb. </a:t>
            </a:r>
            <a:br>
              <a:rPr lang="nb-NO" sz="1400" dirty="0">
                <a:solidFill>
                  <a:srgbClr val="333333"/>
                </a:solidFill>
                <a:latin typeface="Arial"/>
                <a:cs typeface="Kantar Brown Cyr Light" panose="020B0404020101010102" pitchFamily="34" charset="0"/>
              </a:rPr>
            </a:br>
            <a:br>
              <a:rPr lang="nb-NO" sz="1800" dirty="0"/>
            </a:br>
            <a:endParaRPr lang="nb-NO" sz="1800" dirty="0"/>
          </a:p>
        </p:txBody>
      </p:sp>
      <p:sp>
        <p:nvSpPr>
          <p:cNvPr id="17" name="TextBox 16">
            <a:extLst>
              <a:ext uri="{FF2B5EF4-FFF2-40B4-BE49-F238E27FC236}">
                <a16:creationId xmlns:a16="http://schemas.microsoft.com/office/drawing/2014/main" id="{274DE2EA-43E3-743B-85B0-8681E7A755BB}"/>
              </a:ext>
            </a:extLst>
          </p:cNvPr>
          <p:cNvSpPr txBox="1"/>
          <p:nvPr/>
        </p:nvSpPr>
        <p:spPr>
          <a:xfrm>
            <a:off x="262892" y="3337531"/>
            <a:ext cx="2671897" cy="307777"/>
          </a:xfrm>
          <a:prstGeom prst="rect">
            <a:avLst/>
          </a:prstGeom>
          <a:noFill/>
        </p:spPr>
        <p:txBody>
          <a:bodyPr wrap="square">
            <a:spAutoFit/>
          </a:bodyPr>
          <a:lstStyle/>
          <a:p>
            <a:r>
              <a:rPr lang="nb-NO" sz="1400" dirty="0">
                <a:solidFill>
                  <a:srgbClr val="333333"/>
                </a:solidFill>
                <a:latin typeface="Arial"/>
                <a:cs typeface="Kantar Brown Cyr Light" panose="020B0404020101010102" pitchFamily="34" charset="0"/>
              </a:rPr>
              <a:t>Matsvinn</a:t>
            </a:r>
            <a:endParaRPr lang="nb-NO" sz="1400" dirty="0"/>
          </a:p>
        </p:txBody>
      </p:sp>
      <p:sp>
        <p:nvSpPr>
          <p:cNvPr id="24" name="TextBox 23">
            <a:extLst>
              <a:ext uri="{FF2B5EF4-FFF2-40B4-BE49-F238E27FC236}">
                <a16:creationId xmlns:a16="http://schemas.microsoft.com/office/drawing/2014/main" id="{63C1E0A4-B4C2-76DD-8577-FC2E955B071D}"/>
              </a:ext>
            </a:extLst>
          </p:cNvPr>
          <p:cNvSpPr txBox="1"/>
          <p:nvPr/>
        </p:nvSpPr>
        <p:spPr>
          <a:xfrm>
            <a:off x="4416208" y="4512521"/>
            <a:ext cx="6840582" cy="1446550"/>
          </a:xfrm>
          <a:prstGeom prst="rect">
            <a:avLst/>
          </a:prstGeom>
          <a:noFill/>
        </p:spPr>
        <p:txBody>
          <a:bodyPr wrap="square">
            <a:spAutoFit/>
          </a:bodyPr>
          <a:lstStyle/>
          <a:p>
            <a:r>
              <a:rPr lang="nb-NO" sz="1400" dirty="0"/>
              <a:t>Kantine: Utfordrende, for her må man jobbe mot stor fristelse i å velge andre ting som er veldig tilgjengelig. </a:t>
            </a:r>
          </a:p>
          <a:p>
            <a:endParaRPr lang="nb-NO" dirty="0"/>
          </a:p>
          <a:p>
            <a:r>
              <a:rPr lang="nb-NO" sz="1400" dirty="0"/>
              <a:t>Matpakke/medbrakt: Minne om enkle, raske og rimelige løsninger som </a:t>
            </a:r>
            <a:r>
              <a:rPr lang="nb-NO" sz="1400" dirty="0" err="1"/>
              <a:t>f.eks</a:t>
            </a:r>
            <a:r>
              <a:rPr lang="nb-NO" sz="1400" dirty="0"/>
              <a:t> ferdigsalater fra Bama, og hvordan disse enkelt kan forbedres ved bruk av </a:t>
            </a:r>
            <a:r>
              <a:rPr lang="nb-NO" sz="1400" dirty="0" err="1"/>
              <a:t>f.eks</a:t>
            </a:r>
            <a:r>
              <a:rPr lang="nb-NO" sz="1400" dirty="0"/>
              <a:t> </a:t>
            </a:r>
            <a:r>
              <a:rPr lang="nb-NO" sz="1400" dirty="0" err="1"/>
              <a:t>cherrytomater</a:t>
            </a:r>
            <a:r>
              <a:rPr lang="nb-NO" sz="1400" dirty="0"/>
              <a:t> etc.</a:t>
            </a:r>
          </a:p>
        </p:txBody>
      </p:sp>
      <p:pic>
        <p:nvPicPr>
          <p:cNvPr id="3074" name="Picture 2" descr="Ingen beskrivelse er tilgjengelig.">
            <a:extLst>
              <a:ext uri="{FF2B5EF4-FFF2-40B4-BE49-F238E27FC236}">
                <a16:creationId xmlns:a16="http://schemas.microsoft.com/office/drawing/2014/main" id="{1B653706-A612-A6D0-3CE2-64DB9115A054}"/>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25605" b="27781"/>
          <a:stretch/>
        </p:blipFill>
        <p:spPr bwMode="auto">
          <a:xfrm flipH="1">
            <a:off x="3098408" y="4567342"/>
            <a:ext cx="1085577" cy="67470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10917B9E-9B66-9255-A58A-FB406C82E0C8}"/>
              </a:ext>
            </a:extLst>
          </p:cNvPr>
          <p:cNvSpPr>
            <a:spLocks noGrp="1"/>
          </p:cNvSpPr>
          <p:nvPr>
            <p:ph type="sldNum" sz="quarter" idx="10"/>
          </p:nvPr>
        </p:nvSpPr>
        <p:spPr/>
        <p:txBody>
          <a:bodyPr/>
          <a:lstStyle/>
          <a:p>
            <a:fld id="{4034BEE3-566C-4068-A777-C3A4762E861B}" type="slidenum">
              <a:rPr lang="en-GB" smtClean="0"/>
              <a:pPr/>
              <a:t>34</a:t>
            </a:fld>
            <a:endParaRPr lang="en-GB" dirty="0"/>
          </a:p>
        </p:txBody>
      </p:sp>
    </p:spTree>
    <p:extLst>
      <p:ext uri="{BB962C8B-B14F-4D97-AF65-F5344CB8AC3E}">
        <p14:creationId xmlns:p14="http://schemas.microsoft.com/office/powerpoint/2010/main" val="309984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A36A6A4-32A7-E4F6-3DF3-0C0B68420B7E}"/>
              </a:ext>
            </a:extLst>
          </p:cNvPr>
          <p:cNvSpPr>
            <a:spLocks noGrp="1"/>
          </p:cNvSpPr>
          <p:nvPr>
            <p:ph type="body" sz="quarter" idx="15"/>
          </p:nvPr>
        </p:nvSpPr>
        <p:spPr/>
        <p:txBody>
          <a:bodyPr/>
          <a:lstStyle/>
          <a:p>
            <a:r>
              <a:rPr lang="nb-NO" dirty="0"/>
              <a:t>Kjøpsatferd</a:t>
            </a:r>
          </a:p>
        </p:txBody>
      </p:sp>
      <p:sp>
        <p:nvSpPr>
          <p:cNvPr id="3" name="Plassholder for tekst 2">
            <a:extLst>
              <a:ext uri="{FF2B5EF4-FFF2-40B4-BE49-F238E27FC236}">
                <a16:creationId xmlns:a16="http://schemas.microsoft.com/office/drawing/2014/main" id="{EC4D023D-4C85-B169-8B0C-797BABCAC504}"/>
              </a:ext>
            </a:extLst>
          </p:cNvPr>
          <p:cNvSpPr>
            <a:spLocks noGrp="1"/>
          </p:cNvSpPr>
          <p:nvPr>
            <p:ph type="body" sz="quarter" idx="16"/>
          </p:nvPr>
        </p:nvSpPr>
        <p:spPr/>
        <p:txBody>
          <a:bodyPr/>
          <a:lstStyle/>
          <a:p>
            <a:r>
              <a:rPr lang="nb-NO" dirty="0"/>
              <a:t>6.</a:t>
            </a:r>
          </a:p>
        </p:txBody>
      </p:sp>
    </p:spTree>
    <p:extLst>
      <p:ext uri="{BB962C8B-B14F-4D97-AF65-F5344CB8AC3E}">
        <p14:creationId xmlns:p14="http://schemas.microsoft.com/office/powerpoint/2010/main" val="225455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a:t>Valg av frukt og grønt i butikken: Hva ser deltakerne etter når de velger?</a:t>
            </a:r>
            <a:endParaRPr lang="en-GB" dirty="0"/>
          </a:p>
        </p:txBody>
      </p:sp>
      <p:sp>
        <p:nvSpPr>
          <p:cNvPr id="5" name="Footer Placeholder 4">
            <a:extLst>
              <a:ext uri="{FF2B5EF4-FFF2-40B4-BE49-F238E27FC236}">
                <a16:creationId xmlns:a16="http://schemas.microsoft.com/office/drawing/2014/main" id="{B368BC4D-A48F-433F-9BAC-E0088CDC51BB}"/>
              </a:ext>
            </a:extLst>
          </p:cNvPr>
          <p:cNvSpPr>
            <a:spLocks noGrp="1"/>
          </p:cNvSpPr>
          <p:nvPr>
            <p:ph type="ftr" sz="quarter" idx="11"/>
          </p:nvPr>
        </p:nvSpPr>
        <p:spPr/>
        <p:txBody>
          <a:bodyPr/>
          <a:lstStyle/>
          <a:p>
            <a:r>
              <a:rPr lang="nb-NO" dirty="0"/>
              <a:t>*Deltakernes egne bilder</a:t>
            </a:r>
            <a:endParaRPr lang="en-GB" dirty="0"/>
          </a:p>
        </p:txBody>
      </p:sp>
      <p:sp>
        <p:nvSpPr>
          <p:cNvPr id="6" name="Content Placeholder 5">
            <a:extLst>
              <a:ext uri="{FF2B5EF4-FFF2-40B4-BE49-F238E27FC236}">
                <a16:creationId xmlns:a16="http://schemas.microsoft.com/office/drawing/2014/main" id="{24C780A6-8EE9-4A91-9156-6677DF147749}"/>
              </a:ext>
            </a:extLst>
          </p:cNvPr>
          <p:cNvSpPr>
            <a:spLocks noGrp="1"/>
          </p:cNvSpPr>
          <p:nvPr>
            <p:ph type="body" sz="quarter" idx="12"/>
          </p:nvPr>
        </p:nvSpPr>
        <p:spPr/>
        <p:txBody>
          <a:bodyPr/>
          <a:lstStyle/>
          <a:p>
            <a:r>
              <a:rPr lang="en-GB" dirty="0" err="1"/>
              <a:t>Kvalitet</a:t>
            </a:r>
            <a:endParaRPr lang="en-GB" dirty="0"/>
          </a:p>
        </p:txBody>
      </p:sp>
      <p:sp>
        <p:nvSpPr>
          <p:cNvPr id="2" name="Content Placeholder 1"/>
          <p:cNvSpPr>
            <a:spLocks noGrp="1"/>
          </p:cNvSpPr>
          <p:nvPr>
            <p:ph sz="quarter" idx="13"/>
          </p:nvPr>
        </p:nvSpPr>
        <p:spPr>
          <a:xfrm>
            <a:off x="360363" y="2603500"/>
            <a:ext cx="3672000" cy="3116900"/>
          </a:xfrm>
        </p:spPr>
        <p:txBody>
          <a:bodyPr/>
          <a:lstStyle/>
          <a:p>
            <a:pPr lvl="0">
              <a:lnSpc>
                <a:spcPct val="107000"/>
              </a:lnSpc>
            </a:pPr>
            <a:r>
              <a:rPr lang="nb-NO" sz="1400" dirty="0"/>
              <a:t>At varen er fersk, er viktig. Et par stykker sier at de unngår pakninger hvor det er vanskelig å se om produktene har blitt dårlige (</a:t>
            </a:r>
            <a:r>
              <a:rPr lang="nb-NO" sz="1400" dirty="0" err="1"/>
              <a:t>f.eks</a:t>
            </a:r>
            <a:r>
              <a:rPr lang="nb-NO" sz="1400" dirty="0"/>
              <a:t> </a:t>
            </a:r>
            <a:r>
              <a:rPr lang="nb-NO" sz="1400" dirty="0" err="1"/>
              <a:t>cherrytomater</a:t>
            </a:r>
            <a:r>
              <a:rPr lang="nb-NO" sz="1400" dirty="0"/>
              <a:t>, druer </a:t>
            </a:r>
            <a:r>
              <a:rPr lang="nb-NO" sz="1400" dirty="0" err="1"/>
              <a:t>etc</a:t>
            </a:r>
            <a:r>
              <a:rPr lang="nb-NO" sz="1400" dirty="0"/>
              <a:t> i bokser). De foretrekker frukt og grønnsaker i løsvekt </a:t>
            </a:r>
            <a:r>
              <a:rPr lang="nb-NO" sz="1400" dirty="0" err="1"/>
              <a:t>pga</a:t>
            </a:r>
            <a:r>
              <a:rPr lang="nb-NO" sz="1400" dirty="0"/>
              <a:t> dette.</a:t>
            </a:r>
            <a:endParaRPr lang="en-GB" sz="1400" dirty="0"/>
          </a:p>
          <a:p>
            <a:endParaRPr lang="en-GB" sz="1400" dirty="0"/>
          </a:p>
          <a:p>
            <a:endParaRPr lang="en-GB" dirty="0"/>
          </a:p>
        </p:txBody>
      </p:sp>
      <p:cxnSp>
        <p:nvCxnSpPr>
          <p:cNvPr id="19" name="Straight Connector 18">
            <a:extLst>
              <a:ext uri="{FF2B5EF4-FFF2-40B4-BE49-F238E27FC236}">
                <a16:creationId xmlns:a16="http://schemas.microsoft.com/office/drawing/2014/main" id="{81054478-03D1-B627-4612-E2028E83D879}"/>
              </a:ext>
            </a:extLst>
          </p:cNvPr>
          <p:cNvCxnSpPr>
            <a:cxnSpLocks/>
          </p:cNvCxnSpPr>
          <p:nvPr/>
        </p:nvCxnSpPr>
        <p:spPr>
          <a:xfrm>
            <a:off x="361949" y="2407342"/>
            <a:ext cx="3600000" cy="0"/>
          </a:xfrm>
          <a:prstGeom prst="line">
            <a:avLst/>
          </a:prstGeom>
          <a:ln w="38100">
            <a:solidFill>
              <a:srgbClr val="F9A807"/>
            </a:solidFill>
            <a:tailEnd type="non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A18C068-4CCC-8559-6F0A-CA55FC9052A3}"/>
              </a:ext>
            </a:extLst>
          </p:cNvPr>
          <p:cNvSpPr txBox="1"/>
          <p:nvPr/>
        </p:nvSpPr>
        <p:spPr>
          <a:xfrm rot="2186303">
            <a:off x="10771906" y="391456"/>
            <a:ext cx="1436801" cy="369332"/>
          </a:xfrm>
          <a:prstGeom prst="rect">
            <a:avLst/>
          </a:prstGeom>
          <a:noFill/>
        </p:spPr>
        <p:txBody>
          <a:bodyPr wrap="square" anchor="ctr">
            <a:spAutoFit/>
          </a:bodyPr>
          <a:lstStyle/>
          <a:p>
            <a:pPr algn="ctr"/>
            <a:r>
              <a:rPr lang="en-US" sz="1800" b="1" dirty="0">
                <a:solidFill>
                  <a:schemeClr val="bg1"/>
                </a:solidFill>
              </a:rPr>
              <a:t>EXAMPLE</a:t>
            </a:r>
            <a:endParaRPr lang="en-NZ" dirty="0">
              <a:solidFill>
                <a:schemeClr val="bg1"/>
              </a:solidFill>
            </a:endParaRPr>
          </a:p>
        </p:txBody>
      </p:sp>
      <p:pic>
        <p:nvPicPr>
          <p:cNvPr id="27" name="Picture 26">
            <a:extLst>
              <a:ext uri="{FF2B5EF4-FFF2-40B4-BE49-F238E27FC236}">
                <a16:creationId xmlns:a16="http://schemas.microsoft.com/office/drawing/2014/main" id="{CB0EDB1E-61F8-9D47-2F62-1921C0276D6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65126" y="4413475"/>
            <a:ext cx="3668820" cy="1469050"/>
          </a:xfrm>
          <a:prstGeom prst="rect">
            <a:avLst/>
          </a:prstGeom>
        </p:spPr>
      </p:pic>
      <p:pic>
        <p:nvPicPr>
          <p:cNvPr id="2052" name="Picture 4">
            <a:extLst>
              <a:ext uri="{FF2B5EF4-FFF2-40B4-BE49-F238E27FC236}">
                <a16:creationId xmlns:a16="http://schemas.microsoft.com/office/drawing/2014/main" id="{34FCEDEA-A6FE-362C-FC5A-B701D3DDC8E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t="36743" b="36743"/>
          <a:stretch/>
        </p:blipFill>
        <p:spPr bwMode="auto">
          <a:xfrm>
            <a:off x="338141" y="4413476"/>
            <a:ext cx="3693858" cy="1469050"/>
          </a:xfrm>
          <a:prstGeom prst="rect">
            <a:avLst/>
          </a:prstGeom>
          <a:noFill/>
          <a:extLst>
            <a:ext uri="{909E8E84-426E-40DD-AFC4-6F175D3DCCD1}">
              <a14:hiddenFill xmlns:a14="http://schemas.microsoft.com/office/drawing/2010/main">
                <a:solidFill>
                  <a:srgbClr val="FFFFFF"/>
                </a:solidFill>
              </a14:hiddenFill>
            </a:ext>
          </a:extLst>
        </p:spPr>
      </p:pic>
      <p:pic>
        <p:nvPicPr>
          <p:cNvPr id="24" name="10000000_7317607938317795_8841791017039087391_n">
            <a:hlinkClick r:id="" action="ppaction://media"/>
            <a:extLst>
              <a:ext uri="{FF2B5EF4-FFF2-40B4-BE49-F238E27FC236}">
                <a16:creationId xmlns:a16="http://schemas.microsoft.com/office/drawing/2014/main" id="{2D064DEC-B086-0202-B1E9-A27045E5AB1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244013" y="1419225"/>
            <a:ext cx="2510606" cy="4463300"/>
          </a:xfrm>
          <a:prstGeom prst="rect">
            <a:avLst/>
          </a:prstGeom>
        </p:spPr>
      </p:pic>
      <p:sp>
        <p:nvSpPr>
          <p:cNvPr id="25" name="Content Placeholder 24">
            <a:extLst>
              <a:ext uri="{FF2B5EF4-FFF2-40B4-BE49-F238E27FC236}">
                <a16:creationId xmlns:a16="http://schemas.microsoft.com/office/drawing/2014/main" id="{50F4B1AB-A9BA-5E3B-0175-31AC2E7329DC}"/>
              </a:ext>
            </a:extLst>
          </p:cNvPr>
          <p:cNvSpPr txBox="1">
            <a:spLocks/>
          </p:cNvSpPr>
          <p:nvPr/>
        </p:nvSpPr>
        <p:spPr>
          <a:xfrm>
            <a:off x="4916224" y="1735293"/>
            <a:ext cx="4161101" cy="2678182"/>
          </a:xfrm>
          <a:prstGeom prst="rect">
            <a:avLst/>
          </a:prstGeom>
          <a:noFill/>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i="1" dirty="0">
                <a:effectLst/>
                <a:latin typeface="+mj-lt"/>
              </a:rPr>
              <a:t>At den ikke allerede er råtten er det viktigste når jeg skal velge! Det er turn-</a:t>
            </a:r>
            <a:r>
              <a:rPr lang="nb-NO" i="1" dirty="0" err="1">
                <a:effectLst/>
                <a:latin typeface="+mj-lt"/>
              </a:rPr>
              <a:t>off</a:t>
            </a:r>
            <a:r>
              <a:rPr lang="nb-NO" i="1" dirty="0">
                <a:effectLst/>
                <a:latin typeface="+mj-lt"/>
              </a:rPr>
              <a:t> på frukt og grønt. Jeg vet at plast er den store og stygge fienden, men jeg merker at det hjelper på holdbarhet og får produktene til å se </a:t>
            </a:r>
            <a:r>
              <a:rPr lang="nb-NO" i="1" dirty="0" err="1">
                <a:effectLst/>
                <a:latin typeface="+mj-lt"/>
              </a:rPr>
              <a:t>se</a:t>
            </a:r>
            <a:r>
              <a:rPr lang="nb-NO" i="1" dirty="0">
                <a:effectLst/>
                <a:latin typeface="+mj-lt"/>
              </a:rPr>
              <a:t> bedre ut i butikken. Jeg bruker mer tid på å plukke ut varer i </a:t>
            </a:r>
            <a:r>
              <a:rPr lang="nb-NO" i="1" dirty="0">
                <a:latin typeface="+mj-lt"/>
              </a:rPr>
              <a:t>løsvekt, </a:t>
            </a:r>
            <a:r>
              <a:rPr lang="nb-NO" i="1" dirty="0" err="1">
                <a:latin typeface="+mj-lt"/>
              </a:rPr>
              <a:t>f.eks</a:t>
            </a:r>
            <a:r>
              <a:rPr lang="nb-NO" i="1" dirty="0">
                <a:latin typeface="+mj-lt"/>
              </a:rPr>
              <a:t> </a:t>
            </a:r>
            <a:r>
              <a:rPr lang="nb-NO" i="1" dirty="0">
                <a:effectLst/>
                <a:latin typeface="+mj-lt"/>
              </a:rPr>
              <a:t>tomater og epler. </a:t>
            </a:r>
          </a:p>
          <a:p>
            <a:r>
              <a:rPr lang="nb-NO" dirty="0">
                <a:effectLst/>
                <a:latin typeface="+mj-lt"/>
              </a:rPr>
              <a:t>- Mann, 33 år</a:t>
            </a:r>
          </a:p>
          <a:p>
            <a:endParaRPr lang="en-NZ" sz="1400" dirty="0"/>
          </a:p>
        </p:txBody>
      </p:sp>
      <p:pic>
        <p:nvPicPr>
          <p:cNvPr id="26" name="Graphic 25">
            <a:extLst>
              <a:ext uri="{FF2B5EF4-FFF2-40B4-BE49-F238E27FC236}">
                <a16:creationId xmlns:a16="http://schemas.microsoft.com/office/drawing/2014/main" id="{C0398C1B-5310-E034-6D48-0159BDA01F24}"/>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33437" t="24088" r="35921" b="55550"/>
          <a:stretch/>
        </p:blipFill>
        <p:spPr>
          <a:xfrm rot="10800000">
            <a:off x="4356786" y="1634452"/>
            <a:ext cx="469900" cy="393700"/>
          </a:xfrm>
          <a:prstGeom prst="rect">
            <a:avLst/>
          </a:prstGeom>
        </p:spPr>
      </p:pic>
      <p:sp>
        <p:nvSpPr>
          <p:cNvPr id="28" name="Content Placeholder 24">
            <a:extLst>
              <a:ext uri="{FF2B5EF4-FFF2-40B4-BE49-F238E27FC236}">
                <a16:creationId xmlns:a16="http://schemas.microsoft.com/office/drawing/2014/main" id="{18EDB97D-8CE1-6845-57AA-DAD17DCC7956}"/>
              </a:ext>
            </a:extLst>
          </p:cNvPr>
          <p:cNvSpPr txBox="1">
            <a:spLocks/>
          </p:cNvSpPr>
          <p:nvPr/>
        </p:nvSpPr>
        <p:spPr>
          <a:xfrm>
            <a:off x="4916224" y="4381309"/>
            <a:ext cx="4161101" cy="2678182"/>
          </a:xfrm>
          <a:prstGeom prst="rect">
            <a:avLst/>
          </a:prstGeom>
          <a:noFill/>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i="1" dirty="0">
                <a:effectLst/>
                <a:latin typeface="+mj-lt"/>
              </a:rPr>
              <a:t>Observasjon på handletur: Tomatene hadde mange stygge merker og var ikke spesielt innbydende </a:t>
            </a:r>
            <a:r>
              <a:rPr lang="nb-NO" i="1" dirty="0" err="1">
                <a:effectLst/>
                <a:latin typeface="+mj-lt"/>
              </a:rPr>
              <a:t>pga</a:t>
            </a:r>
            <a:r>
              <a:rPr lang="nb-NO" i="1" dirty="0">
                <a:effectLst/>
                <a:latin typeface="+mj-lt"/>
              </a:rPr>
              <a:t> dette.</a:t>
            </a:r>
          </a:p>
          <a:p>
            <a:r>
              <a:rPr lang="nb-NO" dirty="0">
                <a:effectLst/>
                <a:latin typeface="+mj-lt"/>
              </a:rPr>
              <a:t>- Mann, 34 år</a:t>
            </a:r>
          </a:p>
          <a:p>
            <a:endParaRPr lang="en-NZ" sz="1400" dirty="0"/>
          </a:p>
        </p:txBody>
      </p:sp>
      <p:pic>
        <p:nvPicPr>
          <p:cNvPr id="29" name="Graphic 28">
            <a:extLst>
              <a:ext uri="{FF2B5EF4-FFF2-40B4-BE49-F238E27FC236}">
                <a16:creationId xmlns:a16="http://schemas.microsoft.com/office/drawing/2014/main" id="{DCB25B5F-D1F2-20CD-17DC-60B14DD2C5ED}"/>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33437" t="24088" r="35921" b="55550"/>
          <a:stretch/>
        </p:blipFill>
        <p:spPr>
          <a:xfrm rot="10800000">
            <a:off x="4356786" y="4280468"/>
            <a:ext cx="469900" cy="393700"/>
          </a:xfrm>
          <a:prstGeom prst="rect">
            <a:avLst/>
          </a:prstGeom>
        </p:spPr>
      </p:pic>
      <p:sp>
        <p:nvSpPr>
          <p:cNvPr id="7" name="Slide Number Placeholder 6">
            <a:extLst>
              <a:ext uri="{FF2B5EF4-FFF2-40B4-BE49-F238E27FC236}">
                <a16:creationId xmlns:a16="http://schemas.microsoft.com/office/drawing/2014/main" id="{4784096B-9E62-48BA-2109-9DCCAD7A2170}"/>
              </a:ext>
            </a:extLst>
          </p:cNvPr>
          <p:cNvSpPr>
            <a:spLocks noGrp="1"/>
          </p:cNvSpPr>
          <p:nvPr>
            <p:ph type="sldNum" sz="quarter" idx="10"/>
          </p:nvPr>
        </p:nvSpPr>
        <p:spPr/>
        <p:txBody>
          <a:bodyPr/>
          <a:lstStyle/>
          <a:p>
            <a:fld id="{4034BEE3-566C-4068-A777-C3A4762E861B}" type="slidenum">
              <a:rPr lang="en-GB" smtClean="0"/>
              <a:pPr/>
              <a:t>36</a:t>
            </a:fld>
            <a:endParaRPr lang="en-GB" dirty="0"/>
          </a:p>
        </p:txBody>
      </p:sp>
    </p:spTree>
    <p:extLst>
      <p:ext uri="{BB962C8B-B14F-4D97-AF65-F5344CB8AC3E}">
        <p14:creationId xmlns:p14="http://schemas.microsoft.com/office/powerpoint/2010/main" val="41913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00"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a:t>Valg av frukt og grønt i butikken: Hva ser deltakerne etter når de velger?</a:t>
            </a:r>
          </a:p>
        </p:txBody>
      </p:sp>
      <p:sp>
        <p:nvSpPr>
          <p:cNvPr id="5" name="Footer Placeholder 4">
            <a:extLst>
              <a:ext uri="{FF2B5EF4-FFF2-40B4-BE49-F238E27FC236}">
                <a16:creationId xmlns:a16="http://schemas.microsoft.com/office/drawing/2014/main" id="{B368BC4D-A48F-433F-9BAC-E0088CDC51BB}"/>
              </a:ext>
            </a:extLst>
          </p:cNvPr>
          <p:cNvSpPr>
            <a:spLocks noGrp="1"/>
          </p:cNvSpPr>
          <p:nvPr>
            <p:ph type="ftr" sz="quarter" idx="11"/>
          </p:nvPr>
        </p:nvSpPr>
        <p:spPr/>
        <p:txBody>
          <a:bodyPr/>
          <a:lstStyle/>
          <a:p>
            <a:r>
              <a:rPr lang="nb-NO" dirty="0"/>
              <a:t>Bildene er tatt av deltakerne i undersøkelsen.</a:t>
            </a:r>
          </a:p>
        </p:txBody>
      </p:sp>
      <p:sp>
        <p:nvSpPr>
          <p:cNvPr id="6" name="Content Placeholder 5">
            <a:extLst>
              <a:ext uri="{FF2B5EF4-FFF2-40B4-BE49-F238E27FC236}">
                <a16:creationId xmlns:a16="http://schemas.microsoft.com/office/drawing/2014/main" id="{24C780A6-8EE9-4A91-9156-6677DF147749}"/>
              </a:ext>
            </a:extLst>
          </p:cNvPr>
          <p:cNvSpPr>
            <a:spLocks noGrp="1"/>
          </p:cNvSpPr>
          <p:nvPr>
            <p:ph type="body" sz="quarter" idx="12"/>
          </p:nvPr>
        </p:nvSpPr>
        <p:spPr/>
        <p:txBody>
          <a:bodyPr/>
          <a:lstStyle/>
          <a:p>
            <a:r>
              <a:rPr lang="nb-NO" dirty="0"/>
              <a:t>Hvor moden råvaren er</a:t>
            </a:r>
          </a:p>
        </p:txBody>
      </p:sp>
      <p:sp>
        <p:nvSpPr>
          <p:cNvPr id="2" name="Content Placeholder 1"/>
          <p:cNvSpPr>
            <a:spLocks noGrp="1"/>
          </p:cNvSpPr>
          <p:nvPr>
            <p:ph sz="quarter" idx="13"/>
          </p:nvPr>
        </p:nvSpPr>
        <p:spPr>
          <a:xfrm>
            <a:off x="360363" y="2603500"/>
            <a:ext cx="3672000" cy="1717432"/>
          </a:xfrm>
        </p:spPr>
        <p:txBody>
          <a:bodyPr/>
          <a:lstStyle/>
          <a:p>
            <a:pPr lvl="0">
              <a:lnSpc>
                <a:spcPct val="107000"/>
              </a:lnSpc>
            </a:pPr>
            <a:r>
              <a:rPr lang="nb-NO" sz="1400" dirty="0"/>
              <a:t>Noen ganger skal råvaren være moden til dagens bruk og andre ganger mindre moden så den holder til slutten av uka.</a:t>
            </a:r>
          </a:p>
          <a:p>
            <a:pPr lvl="0">
              <a:lnSpc>
                <a:spcPct val="107000"/>
              </a:lnSpc>
            </a:pPr>
            <a:r>
              <a:rPr lang="nb-NO" sz="1400" dirty="0"/>
              <a:t>Her føler noen litt skam for at de må klemme på varene i butikken, spesielt etter pandemien hvor dette ble uglesett.</a:t>
            </a:r>
          </a:p>
          <a:p>
            <a:endParaRPr lang="nb-NO" dirty="0"/>
          </a:p>
        </p:txBody>
      </p:sp>
      <p:sp>
        <p:nvSpPr>
          <p:cNvPr id="9" name="Text Placeholder 8">
            <a:extLst>
              <a:ext uri="{FF2B5EF4-FFF2-40B4-BE49-F238E27FC236}">
                <a16:creationId xmlns:a16="http://schemas.microsoft.com/office/drawing/2014/main" id="{7146ADDB-42C9-472F-BB92-2B194583A1BE}"/>
              </a:ext>
            </a:extLst>
          </p:cNvPr>
          <p:cNvSpPr>
            <a:spLocks noGrp="1"/>
          </p:cNvSpPr>
          <p:nvPr>
            <p:ph type="body" sz="quarter" idx="14"/>
          </p:nvPr>
        </p:nvSpPr>
        <p:spPr/>
        <p:txBody>
          <a:bodyPr/>
          <a:lstStyle/>
          <a:p>
            <a:r>
              <a:rPr lang="nb-NO" dirty="0"/>
              <a:t>Pakningsstørrelse/størrelse på produkt</a:t>
            </a:r>
          </a:p>
          <a:p>
            <a:endParaRPr lang="nb-NO" dirty="0"/>
          </a:p>
        </p:txBody>
      </p:sp>
      <p:sp>
        <p:nvSpPr>
          <p:cNvPr id="4" name="Content Placeholder 3">
            <a:extLst>
              <a:ext uri="{FF2B5EF4-FFF2-40B4-BE49-F238E27FC236}">
                <a16:creationId xmlns:a16="http://schemas.microsoft.com/office/drawing/2014/main" id="{9EA9F451-99F5-4BC5-9D62-FE2D2EEECCD1}"/>
              </a:ext>
            </a:extLst>
          </p:cNvPr>
          <p:cNvSpPr>
            <a:spLocks noGrp="1"/>
          </p:cNvSpPr>
          <p:nvPr>
            <p:ph sz="quarter" idx="15"/>
          </p:nvPr>
        </p:nvSpPr>
        <p:spPr>
          <a:xfrm>
            <a:off x="4257619" y="2602863"/>
            <a:ext cx="3672000" cy="3116900"/>
          </a:xfrm>
        </p:spPr>
        <p:txBody>
          <a:bodyPr/>
          <a:lstStyle/>
          <a:p>
            <a:pPr>
              <a:lnSpc>
                <a:spcPct val="107000"/>
              </a:lnSpc>
              <a:spcAft>
                <a:spcPts val="800"/>
              </a:spcAft>
            </a:pPr>
            <a:r>
              <a:rPr lang="nb-NO" sz="1400" dirty="0"/>
              <a:t>For å unngå matsvinn kan dette være avgjørende for valg. Det reageres på at enkelte pakker inneholder veldig mye, </a:t>
            </a:r>
            <a:r>
              <a:rPr lang="nb-NO" sz="1400" dirty="0" err="1"/>
              <a:t>f.eks</a:t>
            </a:r>
            <a:r>
              <a:rPr lang="nb-NO" sz="1400" dirty="0"/>
              <a:t> tre </a:t>
            </a:r>
            <a:r>
              <a:rPr lang="nb-NO" sz="1400" dirty="0" err="1"/>
              <a:t>søtpaprikaer</a:t>
            </a:r>
            <a:r>
              <a:rPr lang="nb-NO" sz="1400" dirty="0"/>
              <a:t> i én pakke når man egentlig bare trenger én.</a:t>
            </a:r>
          </a:p>
          <a:p>
            <a:endParaRPr lang="nb-NO" sz="1400" dirty="0"/>
          </a:p>
          <a:p>
            <a:endParaRPr lang="nb-NO" sz="1400" dirty="0"/>
          </a:p>
        </p:txBody>
      </p:sp>
      <p:sp>
        <p:nvSpPr>
          <p:cNvPr id="10" name="Text Placeholder 9">
            <a:extLst>
              <a:ext uri="{FF2B5EF4-FFF2-40B4-BE49-F238E27FC236}">
                <a16:creationId xmlns:a16="http://schemas.microsoft.com/office/drawing/2014/main" id="{6B67F976-8446-428F-9528-6A61B36A90D0}"/>
              </a:ext>
            </a:extLst>
          </p:cNvPr>
          <p:cNvSpPr>
            <a:spLocks noGrp="1"/>
          </p:cNvSpPr>
          <p:nvPr>
            <p:ph type="body" sz="quarter" idx="16"/>
          </p:nvPr>
        </p:nvSpPr>
        <p:spPr>
          <a:xfrm>
            <a:off x="8153286" y="1710000"/>
            <a:ext cx="3600000" cy="604838"/>
          </a:xfrm>
        </p:spPr>
        <p:txBody>
          <a:bodyPr/>
          <a:lstStyle/>
          <a:p>
            <a:r>
              <a:rPr lang="nb-NO" dirty="0"/>
              <a:t>Pris</a:t>
            </a:r>
          </a:p>
        </p:txBody>
      </p:sp>
      <p:sp>
        <p:nvSpPr>
          <p:cNvPr id="13" name="Content Placeholder 12">
            <a:extLst>
              <a:ext uri="{FF2B5EF4-FFF2-40B4-BE49-F238E27FC236}">
                <a16:creationId xmlns:a16="http://schemas.microsoft.com/office/drawing/2014/main" id="{4ADF2919-8423-4B0D-BF43-BE4CC13AEFC3}"/>
              </a:ext>
            </a:extLst>
          </p:cNvPr>
          <p:cNvSpPr>
            <a:spLocks noGrp="1"/>
          </p:cNvSpPr>
          <p:nvPr>
            <p:ph sz="quarter" idx="17"/>
          </p:nvPr>
        </p:nvSpPr>
        <p:spPr>
          <a:xfrm>
            <a:off x="8154874" y="2602862"/>
            <a:ext cx="3672000" cy="3117537"/>
          </a:xfrm>
        </p:spPr>
        <p:txBody>
          <a:bodyPr/>
          <a:lstStyle/>
          <a:p>
            <a:pPr>
              <a:lnSpc>
                <a:spcPct val="107000"/>
              </a:lnSpc>
            </a:pPr>
            <a:r>
              <a:rPr lang="nb-NO" sz="1400" dirty="0"/>
              <a:t>Flere ser på prisen og kan velge en annen type frukt, grønnsak eller bær hvis de opplever prisen som høy.</a:t>
            </a:r>
          </a:p>
          <a:p>
            <a:pPr>
              <a:lnSpc>
                <a:spcPct val="107000"/>
              </a:lnSpc>
            </a:pPr>
            <a:r>
              <a:rPr lang="nb-NO" sz="1400" dirty="0"/>
              <a:t>Enkelte nevner at de kan velge butikk ut fra annonserte tilbud og/eller medlemstilbud.</a:t>
            </a:r>
          </a:p>
          <a:p>
            <a:endParaRPr lang="nb-NO" sz="1800" dirty="0"/>
          </a:p>
        </p:txBody>
      </p:sp>
      <p:cxnSp>
        <p:nvCxnSpPr>
          <p:cNvPr id="19" name="Straight Connector 18">
            <a:extLst>
              <a:ext uri="{FF2B5EF4-FFF2-40B4-BE49-F238E27FC236}">
                <a16:creationId xmlns:a16="http://schemas.microsoft.com/office/drawing/2014/main" id="{81054478-03D1-B627-4612-E2028E83D879}"/>
              </a:ext>
            </a:extLst>
          </p:cNvPr>
          <p:cNvCxnSpPr>
            <a:cxnSpLocks/>
          </p:cNvCxnSpPr>
          <p:nvPr/>
        </p:nvCxnSpPr>
        <p:spPr>
          <a:xfrm>
            <a:off x="361949" y="2407342"/>
            <a:ext cx="3600000" cy="0"/>
          </a:xfrm>
          <a:prstGeom prst="line">
            <a:avLst/>
          </a:prstGeom>
          <a:ln w="38100">
            <a:solidFill>
              <a:srgbClr val="F9A807"/>
            </a:solidFill>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1927AA2-AFD1-2558-BACD-F35F3C951667}"/>
              </a:ext>
            </a:extLst>
          </p:cNvPr>
          <p:cNvCxnSpPr>
            <a:cxnSpLocks/>
          </p:cNvCxnSpPr>
          <p:nvPr/>
        </p:nvCxnSpPr>
        <p:spPr>
          <a:xfrm>
            <a:off x="4255382" y="2407342"/>
            <a:ext cx="3600000" cy="0"/>
          </a:xfrm>
          <a:prstGeom prst="line">
            <a:avLst/>
          </a:prstGeom>
          <a:ln w="38100">
            <a:solidFill>
              <a:srgbClr val="F9A807"/>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880FB00-8E4A-AA05-58E5-B2BA1A2F2184}"/>
              </a:ext>
            </a:extLst>
          </p:cNvPr>
          <p:cNvCxnSpPr>
            <a:cxnSpLocks/>
          </p:cNvCxnSpPr>
          <p:nvPr/>
        </p:nvCxnSpPr>
        <p:spPr>
          <a:xfrm>
            <a:off x="8153285" y="2407342"/>
            <a:ext cx="3600000" cy="0"/>
          </a:xfrm>
          <a:prstGeom prst="line">
            <a:avLst/>
          </a:prstGeom>
          <a:ln w="38100">
            <a:solidFill>
              <a:srgbClr val="F9A807"/>
            </a:solidFill>
            <a:tailEnd type="non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A18C068-4CCC-8559-6F0A-CA55FC9052A3}"/>
              </a:ext>
            </a:extLst>
          </p:cNvPr>
          <p:cNvSpPr txBox="1"/>
          <p:nvPr/>
        </p:nvSpPr>
        <p:spPr>
          <a:xfrm rot="2186303">
            <a:off x="10771906" y="391456"/>
            <a:ext cx="1436801" cy="369332"/>
          </a:xfrm>
          <a:prstGeom prst="rect">
            <a:avLst/>
          </a:prstGeom>
          <a:noFill/>
        </p:spPr>
        <p:txBody>
          <a:bodyPr wrap="square" anchor="ctr">
            <a:spAutoFit/>
          </a:bodyPr>
          <a:lstStyle/>
          <a:p>
            <a:pPr algn="ctr"/>
            <a:r>
              <a:rPr lang="nb-NO" sz="1800" b="1" dirty="0">
                <a:solidFill>
                  <a:schemeClr val="bg1"/>
                </a:solidFill>
              </a:rPr>
              <a:t>EXAMPLE</a:t>
            </a:r>
            <a:endParaRPr lang="nb-NO" dirty="0">
              <a:solidFill>
                <a:schemeClr val="bg1"/>
              </a:solidFill>
            </a:endParaRPr>
          </a:p>
        </p:txBody>
      </p:sp>
      <p:pic>
        <p:nvPicPr>
          <p:cNvPr id="27" name="Picture 26">
            <a:extLst>
              <a:ext uri="{FF2B5EF4-FFF2-40B4-BE49-F238E27FC236}">
                <a16:creationId xmlns:a16="http://schemas.microsoft.com/office/drawing/2014/main" id="{CB0EDB1E-61F8-9D47-2F62-1921C0276D6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65126" y="4413475"/>
            <a:ext cx="3668820" cy="1469050"/>
          </a:xfrm>
          <a:prstGeom prst="rect">
            <a:avLst/>
          </a:prstGeom>
        </p:spPr>
      </p:pic>
      <p:pic>
        <p:nvPicPr>
          <p:cNvPr id="8" name="Bilde 8">
            <a:extLst>
              <a:ext uri="{FF2B5EF4-FFF2-40B4-BE49-F238E27FC236}">
                <a16:creationId xmlns:a16="http://schemas.microsoft.com/office/drawing/2014/main" id="{9977C734-A0BF-BA9A-618E-7DE244F525A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4" b="24"/>
          <a:stretch/>
        </p:blipFill>
        <p:spPr>
          <a:xfrm>
            <a:off x="4257253" y="4448254"/>
            <a:ext cx="3672365" cy="1469465"/>
          </a:xfrm>
          <a:prstGeom prst="rect">
            <a:avLst/>
          </a:prstGeom>
        </p:spPr>
      </p:pic>
      <p:pic>
        <p:nvPicPr>
          <p:cNvPr id="11" name="Bilde 9">
            <a:extLst>
              <a:ext uri="{FF2B5EF4-FFF2-40B4-BE49-F238E27FC236}">
                <a16:creationId xmlns:a16="http://schemas.microsoft.com/office/drawing/2014/main" id="{41EAF31C-CD7B-702C-11CA-5A7A6263AA3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11" r="311"/>
          <a:stretch/>
        </p:blipFill>
        <p:spPr>
          <a:xfrm>
            <a:off x="8154873" y="4448254"/>
            <a:ext cx="3672000" cy="1469465"/>
          </a:xfrm>
          <a:prstGeom prst="rect">
            <a:avLst/>
          </a:prstGeom>
        </p:spPr>
      </p:pic>
      <p:pic>
        <p:nvPicPr>
          <p:cNvPr id="2052" name="Picture 4">
            <a:extLst>
              <a:ext uri="{FF2B5EF4-FFF2-40B4-BE49-F238E27FC236}">
                <a16:creationId xmlns:a16="http://schemas.microsoft.com/office/drawing/2014/main" id="{34FCEDEA-A6FE-362C-FC5A-B701D3DDC8E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t="246" b="246"/>
          <a:stretch/>
        </p:blipFill>
        <p:spPr bwMode="auto">
          <a:xfrm>
            <a:off x="338141" y="4413476"/>
            <a:ext cx="3693858" cy="1469050"/>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3">
            <a:extLst>
              <a:ext uri="{FF2B5EF4-FFF2-40B4-BE49-F238E27FC236}">
                <a16:creationId xmlns:a16="http://schemas.microsoft.com/office/drawing/2014/main" id="{E72FFED4-D09B-1F62-0BE6-635961D53FFC}"/>
              </a:ext>
            </a:extLst>
          </p:cNvPr>
          <p:cNvSpPr>
            <a:spLocks noGrp="1"/>
          </p:cNvSpPr>
          <p:nvPr>
            <p:ph type="sldNum" sz="quarter" idx="10"/>
          </p:nvPr>
        </p:nvSpPr>
        <p:spPr/>
        <p:txBody>
          <a:bodyPr/>
          <a:lstStyle/>
          <a:p>
            <a:fld id="{4034BEE3-566C-4068-A777-C3A4762E861B}" type="slidenum">
              <a:rPr lang="nb-NO" smtClean="0"/>
              <a:pPr/>
              <a:t>37</a:t>
            </a:fld>
            <a:endParaRPr lang="nb-NO" dirty="0"/>
          </a:p>
        </p:txBody>
      </p:sp>
    </p:spTree>
    <p:extLst>
      <p:ext uri="{BB962C8B-B14F-4D97-AF65-F5344CB8AC3E}">
        <p14:creationId xmlns:p14="http://schemas.microsoft.com/office/powerpoint/2010/main" val="420652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a:t>Valg av frukt og grønt i butikken: Hva ser deltakerne etter når de velger?</a:t>
            </a:r>
            <a:endParaRPr lang="en-GB" dirty="0"/>
          </a:p>
        </p:txBody>
      </p:sp>
      <p:sp>
        <p:nvSpPr>
          <p:cNvPr id="5" name="Footer Placeholder 4">
            <a:extLst>
              <a:ext uri="{FF2B5EF4-FFF2-40B4-BE49-F238E27FC236}">
                <a16:creationId xmlns:a16="http://schemas.microsoft.com/office/drawing/2014/main" id="{B368BC4D-A48F-433F-9BAC-E0088CDC51BB}"/>
              </a:ext>
            </a:extLst>
          </p:cNvPr>
          <p:cNvSpPr>
            <a:spLocks noGrp="1"/>
          </p:cNvSpPr>
          <p:nvPr>
            <p:ph type="ftr" sz="quarter" idx="11"/>
          </p:nvPr>
        </p:nvSpPr>
        <p:spPr/>
        <p:txBody>
          <a:bodyPr/>
          <a:lstStyle/>
          <a:p>
            <a:r>
              <a:rPr lang="nb-NO" dirty="0"/>
              <a:t>Bildet i midten er tatt av respondent Bildet til høyre er hentet fra Nyt Norge.</a:t>
            </a:r>
            <a:endParaRPr lang="en-GB" dirty="0"/>
          </a:p>
        </p:txBody>
      </p:sp>
      <p:sp>
        <p:nvSpPr>
          <p:cNvPr id="6" name="Content Placeholder 5">
            <a:extLst>
              <a:ext uri="{FF2B5EF4-FFF2-40B4-BE49-F238E27FC236}">
                <a16:creationId xmlns:a16="http://schemas.microsoft.com/office/drawing/2014/main" id="{24C780A6-8EE9-4A91-9156-6677DF147749}"/>
              </a:ext>
            </a:extLst>
          </p:cNvPr>
          <p:cNvSpPr>
            <a:spLocks noGrp="1"/>
          </p:cNvSpPr>
          <p:nvPr>
            <p:ph type="body" sz="quarter" idx="12"/>
          </p:nvPr>
        </p:nvSpPr>
        <p:spPr/>
        <p:txBody>
          <a:bodyPr/>
          <a:lstStyle/>
          <a:p>
            <a:r>
              <a:rPr lang="en-NZ" dirty="0"/>
              <a:t>Form</a:t>
            </a:r>
          </a:p>
        </p:txBody>
      </p:sp>
      <p:sp>
        <p:nvSpPr>
          <p:cNvPr id="2" name="Content Placeholder 1"/>
          <p:cNvSpPr>
            <a:spLocks noGrp="1"/>
          </p:cNvSpPr>
          <p:nvPr>
            <p:ph sz="quarter" idx="13"/>
          </p:nvPr>
        </p:nvSpPr>
        <p:spPr>
          <a:xfrm>
            <a:off x="360363" y="2603500"/>
            <a:ext cx="3672000" cy="1717432"/>
          </a:xfrm>
        </p:spPr>
        <p:txBody>
          <a:bodyPr/>
          <a:lstStyle/>
          <a:p>
            <a:pPr lvl="0">
              <a:lnSpc>
                <a:spcPct val="107000"/>
              </a:lnSpc>
            </a:pPr>
            <a:r>
              <a:rPr lang="nb-NO" sz="1400" dirty="0"/>
              <a:t>Noen nevner at de vurderer formen på noen typer grønnsaker, og foretrekker visse typer former/formater. Blant annet nevnes rette gulrøtter (fordi de er enklere å skrelle), små poteter (</a:t>
            </a:r>
            <a:r>
              <a:rPr lang="nb-NO" sz="1400" dirty="0" err="1"/>
              <a:t>pga</a:t>
            </a:r>
            <a:r>
              <a:rPr lang="nb-NO" sz="1400" dirty="0"/>
              <a:t> koketid), bøyde agurker og single bananer fordi det har blitt poengtert at de er utsatt for matsvinn fordi folk unngår dem.</a:t>
            </a:r>
            <a:endParaRPr lang="en-GB" sz="1400" dirty="0"/>
          </a:p>
          <a:p>
            <a:endParaRPr lang="en-GB" dirty="0"/>
          </a:p>
        </p:txBody>
      </p:sp>
      <p:sp>
        <p:nvSpPr>
          <p:cNvPr id="9" name="Text Placeholder 8">
            <a:extLst>
              <a:ext uri="{FF2B5EF4-FFF2-40B4-BE49-F238E27FC236}">
                <a16:creationId xmlns:a16="http://schemas.microsoft.com/office/drawing/2014/main" id="{7146ADDB-42C9-472F-BB92-2B194583A1BE}"/>
              </a:ext>
            </a:extLst>
          </p:cNvPr>
          <p:cNvSpPr>
            <a:spLocks noGrp="1"/>
          </p:cNvSpPr>
          <p:nvPr>
            <p:ph type="body" sz="quarter" idx="14"/>
          </p:nvPr>
        </p:nvSpPr>
        <p:spPr/>
        <p:txBody>
          <a:bodyPr/>
          <a:lstStyle/>
          <a:p>
            <a:r>
              <a:rPr lang="nb-NO" dirty="0"/>
              <a:t>Spiseklar</a:t>
            </a:r>
            <a:endParaRPr lang="en-NZ" dirty="0"/>
          </a:p>
        </p:txBody>
      </p:sp>
      <p:sp>
        <p:nvSpPr>
          <p:cNvPr id="4" name="Content Placeholder 3">
            <a:extLst>
              <a:ext uri="{FF2B5EF4-FFF2-40B4-BE49-F238E27FC236}">
                <a16:creationId xmlns:a16="http://schemas.microsoft.com/office/drawing/2014/main" id="{9EA9F451-99F5-4BC5-9D62-FE2D2EEECCD1}"/>
              </a:ext>
            </a:extLst>
          </p:cNvPr>
          <p:cNvSpPr>
            <a:spLocks noGrp="1"/>
          </p:cNvSpPr>
          <p:nvPr>
            <p:ph sz="quarter" idx="15"/>
          </p:nvPr>
        </p:nvSpPr>
        <p:spPr>
          <a:xfrm>
            <a:off x="4257619" y="2602863"/>
            <a:ext cx="3672000" cy="3116900"/>
          </a:xfrm>
        </p:spPr>
        <p:txBody>
          <a:bodyPr/>
          <a:lstStyle/>
          <a:p>
            <a:pPr>
              <a:lnSpc>
                <a:spcPct val="107000"/>
              </a:lnSpc>
              <a:spcAft>
                <a:spcPts val="800"/>
              </a:spcAft>
            </a:pPr>
            <a:r>
              <a:rPr lang="nb-NO" sz="1400" dirty="0"/>
              <a:t>For å gjøre matlagingen så enkel som mulig foretrekker noen varianter som krever minst mulig forberedelse/tilberedning.</a:t>
            </a:r>
          </a:p>
          <a:p>
            <a:pPr>
              <a:lnSpc>
                <a:spcPct val="107000"/>
              </a:lnSpc>
              <a:spcAft>
                <a:spcPts val="800"/>
              </a:spcAft>
            </a:pPr>
            <a:r>
              <a:rPr lang="nb-NO" sz="1400" dirty="0"/>
              <a:t>Her nevnes spesielt ferdigskylt og kuttet salat, men også snacksgulrøtter.  </a:t>
            </a:r>
            <a:endParaRPr lang="en-GB" sz="1400" dirty="0"/>
          </a:p>
          <a:p>
            <a:endParaRPr lang="en-GB" sz="1400" dirty="0"/>
          </a:p>
          <a:p>
            <a:endParaRPr lang="en-NZ" sz="1400" dirty="0"/>
          </a:p>
        </p:txBody>
      </p:sp>
      <p:sp>
        <p:nvSpPr>
          <p:cNvPr id="10" name="Text Placeholder 9">
            <a:extLst>
              <a:ext uri="{FF2B5EF4-FFF2-40B4-BE49-F238E27FC236}">
                <a16:creationId xmlns:a16="http://schemas.microsoft.com/office/drawing/2014/main" id="{6B67F976-8446-428F-9528-6A61B36A90D0}"/>
              </a:ext>
            </a:extLst>
          </p:cNvPr>
          <p:cNvSpPr>
            <a:spLocks noGrp="1"/>
          </p:cNvSpPr>
          <p:nvPr>
            <p:ph type="body" sz="quarter" idx="16"/>
          </p:nvPr>
        </p:nvSpPr>
        <p:spPr>
          <a:xfrm>
            <a:off x="8153286" y="1710000"/>
            <a:ext cx="3600000" cy="604838"/>
          </a:xfrm>
        </p:spPr>
        <p:txBody>
          <a:bodyPr/>
          <a:lstStyle/>
          <a:p>
            <a:r>
              <a:rPr lang="nb-NO" dirty="0"/>
              <a:t>Norsk</a:t>
            </a:r>
            <a:endParaRPr lang="en-GB" dirty="0"/>
          </a:p>
        </p:txBody>
      </p:sp>
      <p:sp>
        <p:nvSpPr>
          <p:cNvPr id="13" name="Content Placeholder 12">
            <a:extLst>
              <a:ext uri="{FF2B5EF4-FFF2-40B4-BE49-F238E27FC236}">
                <a16:creationId xmlns:a16="http://schemas.microsoft.com/office/drawing/2014/main" id="{4ADF2919-8423-4B0D-BF43-BE4CC13AEFC3}"/>
              </a:ext>
            </a:extLst>
          </p:cNvPr>
          <p:cNvSpPr>
            <a:spLocks noGrp="1"/>
          </p:cNvSpPr>
          <p:nvPr>
            <p:ph sz="quarter" idx="17"/>
          </p:nvPr>
        </p:nvSpPr>
        <p:spPr>
          <a:xfrm>
            <a:off x="8154874" y="2602862"/>
            <a:ext cx="3672000" cy="3117537"/>
          </a:xfrm>
        </p:spPr>
        <p:txBody>
          <a:bodyPr/>
          <a:lstStyle/>
          <a:p>
            <a:pPr>
              <a:lnSpc>
                <a:spcPct val="107000"/>
              </a:lnSpc>
            </a:pPr>
            <a:r>
              <a:rPr lang="nb-NO" sz="1400" dirty="0"/>
              <a:t>To av deltakerne velger bevisst norsk frukt og grønnsaker for å støtte norsk landbruk, men en av disse sier at det ofte blir en prisavveining.</a:t>
            </a:r>
          </a:p>
          <a:p>
            <a:pPr>
              <a:lnSpc>
                <a:spcPct val="107000"/>
              </a:lnSpc>
            </a:pPr>
            <a:r>
              <a:rPr lang="nb-NO" sz="1400" dirty="0"/>
              <a:t>(De fleste ser på dette på bær i sesong, men da </a:t>
            </a:r>
            <a:r>
              <a:rPr lang="nb-NO" sz="1400" dirty="0" err="1"/>
              <a:t>pga</a:t>
            </a:r>
            <a:r>
              <a:rPr lang="nb-NO" sz="1400" dirty="0"/>
              <a:t> smak). </a:t>
            </a:r>
          </a:p>
          <a:p>
            <a:endParaRPr lang="en-NZ" sz="1800" dirty="0"/>
          </a:p>
        </p:txBody>
      </p:sp>
      <p:cxnSp>
        <p:nvCxnSpPr>
          <p:cNvPr id="19" name="Straight Connector 18">
            <a:extLst>
              <a:ext uri="{FF2B5EF4-FFF2-40B4-BE49-F238E27FC236}">
                <a16:creationId xmlns:a16="http://schemas.microsoft.com/office/drawing/2014/main" id="{81054478-03D1-B627-4612-E2028E83D879}"/>
              </a:ext>
            </a:extLst>
          </p:cNvPr>
          <p:cNvCxnSpPr>
            <a:cxnSpLocks/>
          </p:cNvCxnSpPr>
          <p:nvPr/>
        </p:nvCxnSpPr>
        <p:spPr>
          <a:xfrm>
            <a:off x="361949" y="2407342"/>
            <a:ext cx="3600000" cy="0"/>
          </a:xfrm>
          <a:prstGeom prst="line">
            <a:avLst/>
          </a:prstGeom>
          <a:ln w="38100">
            <a:solidFill>
              <a:srgbClr val="F9A807"/>
            </a:solidFill>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1927AA2-AFD1-2558-BACD-F35F3C951667}"/>
              </a:ext>
            </a:extLst>
          </p:cNvPr>
          <p:cNvCxnSpPr>
            <a:cxnSpLocks/>
          </p:cNvCxnSpPr>
          <p:nvPr/>
        </p:nvCxnSpPr>
        <p:spPr>
          <a:xfrm>
            <a:off x="4255382" y="2407342"/>
            <a:ext cx="3600000" cy="0"/>
          </a:xfrm>
          <a:prstGeom prst="line">
            <a:avLst/>
          </a:prstGeom>
          <a:ln w="38100">
            <a:solidFill>
              <a:srgbClr val="F9A807"/>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880FB00-8E4A-AA05-58E5-B2BA1A2F2184}"/>
              </a:ext>
            </a:extLst>
          </p:cNvPr>
          <p:cNvCxnSpPr>
            <a:cxnSpLocks/>
          </p:cNvCxnSpPr>
          <p:nvPr/>
        </p:nvCxnSpPr>
        <p:spPr>
          <a:xfrm>
            <a:off x="8153285" y="2407342"/>
            <a:ext cx="3600000" cy="0"/>
          </a:xfrm>
          <a:prstGeom prst="line">
            <a:avLst/>
          </a:prstGeom>
          <a:ln w="38100">
            <a:solidFill>
              <a:srgbClr val="F9A807"/>
            </a:solidFill>
            <a:tailEnd type="non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A18C068-4CCC-8559-6F0A-CA55FC9052A3}"/>
              </a:ext>
            </a:extLst>
          </p:cNvPr>
          <p:cNvSpPr txBox="1"/>
          <p:nvPr/>
        </p:nvSpPr>
        <p:spPr>
          <a:xfrm rot="2186303">
            <a:off x="10771906" y="391456"/>
            <a:ext cx="1436801" cy="369332"/>
          </a:xfrm>
          <a:prstGeom prst="rect">
            <a:avLst/>
          </a:prstGeom>
          <a:noFill/>
        </p:spPr>
        <p:txBody>
          <a:bodyPr wrap="square" anchor="ctr">
            <a:spAutoFit/>
          </a:bodyPr>
          <a:lstStyle/>
          <a:p>
            <a:pPr algn="ctr"/>
            <a:r>
              <a:rPr lang="en-US" sz="1800" b="1" dirty="0">
                <a:solidFill>
                  <a:schemeClr val="bg1"/>
                </a:solidFill>
              </a:rPr>
              <a:t>EXAMPLE</a:t>
            </a:r>
            <a:endParaRPr lang="en-NZ" dirty="0">
              <a:solidFill>
                <a:schemeClr val="bg1"/>
              </a:solidFill>
            </a:endParaRPr>
          </a:p>
        </p:txBody>
      </p:sp>
      <p:pic>
        <p:nvPicPr>
          <p:cNvPr id="27" name="Picture 26">
            <a:extLst>
              <a:ext uri="{FF2B5EF4-FFF2-40B4-BE49-F238E27FC236}">
                <a16:creationId xmlns:a16="http://schemas.microsoft.com/office/drawing/2014/main" id="{CB0EDB1E-61F8-9D47-2F62-1921C0276D6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65126" y="4413475"/>
            <a:ext cx="3668820" cy="1469050"/>
          </a:xfrm>
          <a:prstGeom prst="rect">
            <a:avLst/>
          </a:prstGeom>
        </p:spPr>
      </p:pic>
      <p:pic>
        <p:nvPicPr>
          <p:cNvPr id="8" name="Bilde 8">
            <a:extLst>
              <a:ext uri="{FF2B5EF4-FFF2-40B4-BE49-F238E27FC236}">
                <a16:creationId xmlns:a16="http://schemas.microsoft.com/office/drawing/2014/main" id="{9977C734-A0BF-BA9A-618E-7DE244F525A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24" b="24"/>
          <a:stretch/>
        </p:blipFill>
        <p:spPr>
          <a:xfrm>
            <a:off x="4257253" y="4448254"/>
            <a:ext cx="3672365" cy="1469465"/>
          </a:xfrm>
          <a:prstGeom prst="rect">
            <a:avLst/>
          </a:prstGeom>
        </p:spPr>
      </p:pic>
      <p:pic>
        <p:nvPicPr>
          <p:cNvPr id="11" name="Bilde 9">
            <a:extLst>
              <a:ext uri="{FF2B5EF4-FFF2-40B4-BE49-F238E27FC236}">
                <a16:creationId xmlns:a16="http://schemas.microsoft.com/office/drawing/2014/main" id="{41EAF31C-CD7B-702C-11CA-5A7A6263AA33}"/>
              </a:ext>
            </a:extLst>
          </p:cNvPr>
          <p:cNvPicPr>
            <a:picLocks noChangeAspect="1"/>
          </p:cNvPicPr>
          <p:nvPr/>
        </p:nvPicPr>
        <p:blipFill rotWithShape="1">
          <a:blip r:embed="rId5"/>
          <a:srcRect t="13477" b="13477"/>
          <a:stretch/>
        </p:blipFill>
        <p:spPr>
          <a:xfrm>
            <a:off x="8154873" y="4448254"/>
            <a:ext cx="3672000" cy="1469465"/>
          </a:xfrm>
          <a:prstGeom prst="rect">
            <a:avLst/>
          </a:prstGeom>
        </p:spPr>
      </p:pic>
      <p:pic>
        <p:nvPicPr>
          <p:cNvPr id="2052" name="Picture 4">
            <a:extLst>
              <a:ext uri="{FF2B5EF4-FFF2-40B4-BE49-F238E27FC236}">
                <a16:creationId xmlns:a16="http://schemas.microsoft.com/office/drawing/2014/main" id="{34FCEDEA-A6FE-362C-FC5A-B701D3DDC8E8}"/>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t="36743" b="36743"/>
          <a:stretch/>
        </p:blipFill>
        <p:spPr bwMode="auto">
          <a:xfrm>
            <a:off x="338141" y="4413476"/>
            <a:ext cx="3693858" cy="1469050"/>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3">
            <a:extLst>
              <a:ext uri="{FF2B5EF4-FFF2-40B4-BE49-F238E27FC236}">
                <a16:creationId xmlns:a16="http://schemas.microsoft.com/office/drawing/2014/main" id="{38842F9A-2879-80E9-28DC-8E36D0D27EA1}"/>
              </a:ext>
            </a:extLst>
          </p:cNvPr>
          <p:cNvSpPr>
            <a:spLocks noGrp="1"/>
          </p:cNvSpPr>
          <p:nvPr>
            <p:ph type="sldNum" sz="quarter" idx="10"/>
          </p:nvPr>
        </p:nvSpPr>
        <p:spPr/>
        <p:txBody>
          <a:bodyPr/>
          <a:lstStyle/>
          <a:p>
            <a:fld id="{4034BEE3-566C-4068-A777-C3A4762E861B}" type="slidenum">
              <a:rPr lang="en-GB" smtClean="0"/>
              <a:pPr/>
              <a:t>38</a:t>
            </a:fld>
            <a:endParaRPr lang="en-GB" dirty="0"/>
          </a:p>
        </p:txBody>
      </p:sp>
    </p:spTree>
    <p:extLst>
      <p:ext uri="{BB962C8B-B14F-4D97-AF65-F5344CB8AC3E}">
        <p14:creationId xmlns:p14="http://schemas.microsoft.com/office/powerpoint/2010/main" val="170178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9DCF648C-4158-0848-556C-DA61632EB359}"/>
              </a:ext>
            </a:extLst>
          </p:cNvPr>
          <p:cNvSpPr/>
          <p:nvPr/>
        </p:nvSpPr>
        <p:spPr bwMode="ltGray">
          <a:xfrm>
            <a:off x="2702861" y="6852527"/>
            <a:ext cx="4245835" cy="8212"/>
          </a:xfrm>
          <a:custGeom>
            <a:avLst/>
            <a:gdLst>
              <a:gd name="connsiteX0" fmla="*/ 0 w 4245835"/>
              <a:gd name="connsiteY0" fmla="*/ 0 h 8212"/>
              <a:gd name="connsiteX1" fmla="*/ 4238149 w 4245835"/>
              <a:gd name="connsiteY1" fmla="*/ 0 h 8212"/>
              <a:gd name="connsiteX2" fmla="*/ 4245835 w 4245835"/>
              <a:gd name="connsiteY2" fmla="*/ 8212 h 8212"/>
              <a:gd name="connsiteX3" fmla="*/ 7686 w 4245835"/>
              <a:gd name="connsiteY3" fmla="*/ 8212 h 8212"/>
              <a:gd name="connsiteX4" fmla="*/ 0 w 4245835"/>
              <a:gd name="connsiteY4" fmla="*/ 0 h 8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5835" h="8212">
                <a:moveTo>
                  <a:pt x="0" y="0"/>
                </a:moveTo>
                <a:lnTo>
                  <a:pt x="4238149" y="0"/>
                </a:lnTo>
                <a:lnTo>
                  <a:pt x="4245835" y="8212"/>
                </a:lnTo>
                <a:lnTo>
                  <a:pt x="7686" y="8212"/>
                </a:lnTo>
                <a:lnTo>
                  <a:pt x="0" y="0"/>
                </a:lnTo>
                <a:close/>
              </a:path>
            </a:pathLst>
          </a:cu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NZ" sz="1600" b="0" dirty="0" err="1"/>
          </a:p>
        </p:txBody>
      </p:sp>
      <p:sp>
        <p:nvSpPr>
          <p:cNvPr id="4" name="Footer Placeholder 3">
            <a:extLst>
              <a:ext uri="{FF2B5EF4-FFF2-40B4-BE49-F238E27FC236}">
                <a16:creationId xmlns:a16="http://schemas.microsoft.com/office/drawing/2014/main" id="{5B7AE424-6696-86EF-F372-FBCA12C34834}"/>
              </a:ext>
            </a:extLst>
          </p:cNvPr>
          <p:cNvSpPr>
            <a:spLocks noGrp="1"/>
          </p:cNvSpPr>
          <p:nvPr>
            <p:ph type="ftr" sz="quarter" idx="11"/>
          </p:nvPr>
        </p:nvSpPr>
        <p:spPr/>
        <p:txBody>
          <a:bodyPr/>
          <a:lstStyle/>
          <a:p>
            <a:endParaRPr lang="en-GB"/>
          </a:p>
        </p:txBody>
      </p:sp>
      <p:sp>
        <p:nvSpPr>
          <p:cNvPr id="25" name="Content Placeholder 24">
            <a:extLst>
              <a:ext uri="{FF2B5EF4-FFF2-40B4-BE49-F238E27FC236}">
                <a16:creationId xmlns:a16="http://schemas.microsoft.com/office/drawing/2014/main" id="{E8E4001D-75C2-3197-A218-33D1436A78CD}"/>
              </a:ext>
            </a:extLst>
          </p:cNvPr>
          <p:cNvSpPr>
            <a:spLocks noGrp="1"/>
          </p:cNvSpPr>
          <p:nvPr>
            <p:ph sz="quarter" idx="13"/>
          </p:nvPr>
        </p:nvSpPr>
        <p:spPr>
          <a:xfrm>
            <a:off x="4393774" y="3657845"/>
            <a:ext cx="3438525" cy="2678182"/>
          </a:xfrm>
          <a:noFill/>
        </p:spPr>
        <p:txBody>
          <a:bodyPr/>
          <a:lstStyle/>
          <a:p>
            <a:r>
              <a:rPr lang="nb-NO" i="1" dirty="0">
                <a:effectLst/>
              </a:rPr>
              <a:t>Jeg føler at jeg påvirkes mindre enn andre, for jeg går inn dit med en handleliste, ofte komponert av min kone. Så da følger jeg den. Men noen ganger ser jeg nyheter og så snakker med min kone om det om det er noe vi kan prøve senere. Så man blir preget av det. </a:t>
            </a:r>
          </a:p>
          <a:p>
            <a:r>
              <a:rPr lang="nb-NO" dirty="0">
                <a:effectLst/>
              </a:rPr>
              <a:t>- Mann, 46 år</a:t>
            </a:r>
          </a:p>
          <a:p>
            <a:endParaRPr lang="en-NZ" sz="1400" dirty="0"/>
          </a:p>
        </p:txBody>
      </p:sp>
      <p:grpSp>
        <p:nvGrpSpPr>
          <p:cNvPr id="7" name="Group 6">
            <a:extLst>
              <a:ext uri="{FF2B5EF4-FFF2-40B4-BE49-F238E27FC236}">
                <a16:creationId xmlns:a16="http://schemas.microsoft.com/office/drawing/2014/main" id="{0943981E-C7B3-F3A6-EA73-8C454C04B1FF}"/>
              </a:ext>
            </a:extLst>
          </p:cNvPr>
          <p:cNvGrpSpPr/>
          <p:nvPr/>
        </p:nvGrpSpPr>
        <p:grpSpPr>
          <a:xfrm>
            <a:off x="9835525" y="0"/>
            <a:ext cx="2362079" cy="324000"/>
            <a:chOff x="268105" y="2502726"/>
            <a:chExt cx="2362079" cy="324000"/>
          </a:xfrm>
        </p:grpSpPr>
        <p:sp>
          <p:nvSpPr>
            <p:cNvPr id="8" name="Parallelogram 7">
              <a:extLst>
                <a:ext uri="{FF2B5EF4-FFF2-40B4-BE49-F238E27FC236}">
                  <a16:creationId xmlns:a16="http://schemas.microsoft.com/office/drawing/2014/main" id="{DA8756FC-6542-CD0A-A0C0-2F925CD9A6F0}"/>
                </a:ext>
              </a:extLst>
            </p:cNvPr>
            <p:cNvSpPr/>
            <p:nvPr/>
          </p:nvSpPr>
          <p:spPr bwMode="ltGray">
            <a:xfrm>
              <a:off x="268105" y="2502726"/>
              <a:ext cx="2362079" cy="324000"/>
            </a:xfrm>
            <a:prstGeom prst="parallelogram">
              <a:avLst>
                <a:gd name="adj" fmla="val 91146"/>
              </a:avLst>
            </a:prstGeom>
            <a:solidFill>
              <a:srgbClr val="F9A80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NZ" sz="1600" b="0" dirty="0" err="1"/>
            </a:p>
          </p:txBody>
        </p:sp>
        <p:sp>
          <p:nvSpPr>
            <p:cNvPr id="9" name="Title 6">
              <a:extLst>
                <a:ext uri="{FF2B5EF4-FFF2-40B4-BE49-F238E27FC236}">
                  <a16:creationId xmlns:a16="http://schemas.microsoft.com/office/drawing/2014/main" id="{544403CF-5C3D-2A0E-65D0-55500FB1849C}"/>
                </a:ext>
              </a:extLst>
            </p:cNvPr>
            <p:cNvSpPr txBox="1">
              <a:spLocks/>
            </p:cNvSpPr>
            <p:nvPr/>
          </p:nvSpPr>
          <p:spPr>
            <a:xfrm>
              <a:off x="560450" y="2561530"/>
              <a:ext cx="1777388" cy="231419"/>
            </a:xfrm>
            <a:prstGeom prst="rect">
              <a:avLst/>
            </a:prstGeom>
          </p:spPr>
          <p:txBody>
            <a:bodyPr vert="horz" lIns="0" tIns="0" rIns="0" bIns="0" rtlCol="0" anchor="t">
              <a:noAutofit/>
            </a:bodyPr>
            <a:lst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a:lstStyle>
            <a:p>
              <a:r>
                <a:rPr lang="en-NZ" sz="1200" dirty="0"/>
                <a:t>Pre-purchase moments</a:t>
              </a:r>
            </a:p>
          </p:txBody>
        </p:sp>
      </p:grpSp>
      <p:grpSp>
        <p:nvGrpSpPr>
          <p:cNvPr id="30" name="Group 29">
            <a:extLst>
              <a:ext uri="{FF2B5EF4-FFF2-40B4-BE49-F238E27FC236}">
                <a16:creationId xmlns:a16="http://schemas.microsoft.com/office/drawing/2014/main" id="{E8625DC3-1663-0CC5-9CC3-7396EBAB8D5F}"/>
              </a:ext>
            </a:extLst>
          </p:cNvPr>
          <p:cNvGrpSpPr/>
          <p:nvPr/>
        </p:nvGrpSpPr>
        <p:grpSpPr>
          <a:xfrm>
            <a:off x="359999" y="6120000"/>
            <a:ext cx="2711814" cy="474788"/>
            <a:chOff x="359999" y="6120000"/>
            <a:chExt cx="2711814" cy="474788"/>
          </a:xfrm>
        </p:grpSpPr>
        <p:cxnSp>
          <p:nvCxnSpPr>
            <p:cNvPr id="31" name="Straight Connector 30">
              <a:extLst>
                <a:ext uri="{FF2B5EF4-FFF2-40B4-BE49-F238E27FC236}">
                  <a16:creationId xmlns:a16="http://schemas.microsoft.com/office/drawing/2014/main" id="{3AA9550E-B5F3-AF5B-0E0E-0B897B6C4560}"/>
                </a:ext>
              </a:extLst>
            </p:cNvPr>
            <p:cNvCxnSpPr>
              <a:cxnSpLocks/>
            </p:cNvCxnSpPr>
            <p:nvPr userDrawn="1">
              <p:custDataLst>
                <p:tags r:id="rId1"/>
              </p:custDataLst>
            </p:nvPr>
          </p:nvCxnSpPr>
          <p:spPr>
            <a:xfrm>
              <a:off x="360000" y="6120000"/>
              <a:ext cx="2711813" cy="0"/>
            </a:xfrm>
            <a:prstGeom prst="line">
              <a:avLst/>
            </a:prstGeom>
            <a:ln w="38100">
              <a:solidFill>
                <a:srgbClr val="333333"/>
              </a:solidFill>
              <a:tailEnd type="none"/>
            </a:ln>
          </p:spPr>
          <p:style>
            <a:lnRef idx="1">
              <a:schemeClr val="accent1"/>
            </a:lnRef>
            <a:fillRef idx="0">
              <a:schemeClr val="accent1"/>
            </a:fillRef>
            <a:effectRef idx="0">
              <a:schemeClr val="accent1"/>
            </a:effectRef>
            <a:fontRef idx="minor">
              <a:schemeClr val="tx1"/>
            </a:fontRef>
          </p:style>
        </p:cxnSp>
        <p:pic>
          <p:nvPicPr>
            <p:cNvPr id="32" name="Graphic 31">
              <a:extLst>
                <a:ext uri="{FF2B5EF4-FFF2-40B4-BE49-F238E27FC236}">
                  <a16:creationId xmlns:a16="http://schemas.microsoft.com/office/drawing/2014/main" id="{F464B83D-BC78-7128-6553-7F55EE0709BC}"/>
                </a:ext>
              </a:extLst>
            </p:cNvPr>
            <p:cNvPicPr>
              <a:picLocks noChangeAspect="1"/>
            </p:cNvPicPr>
            <p:nvPr userDrawn="1">
              <p:custDataLst>
                <p:tags r:id="rId2"/>
              </p:custDataLst>
            </p:nvPr>
          </p:nvPicPr>
          <p:blipFill>
            <a:blip r:embed="rId4">
              <a:extLst>
                <a:ext uri="{96DAC541-7B7A-43D3-8B79-37D633B846F1}">
                  <asvg:svgBlip xmlns:asvg="http://schemas.microsoft.com/office/drawing/2016/SVG/main" r:embed="rId5"/>
                </a:ext>
              </a:extLst>
            </a:blip>
            <a:stretch>
              <a:fillRect/>
            </a:stretch>
          </p:blipFill>
          <p:spPr>
            <a:xfrm>
              <a:off x="359999" y="6390412"/>
              <a:ext cx="1080272" cy="204376"/>
            </a:xfrm>
            <a:prstGeom prst="rect">
              <a:avLst/>
            </a:prstGeom>
          </p:spPr>
        </p:pic>
      </p:grpSp>
      <p:pic>
        <p:nvPicPr>
          <p:cNvPr id="49" name="Graphic 48">
            <a:extLst>
              <a:ext uri="{FF2B5EF4-FFF2-40B4-BE49-F238E27FC236}">
                <a16:creationId xmlns:a16="http://schemas.microsoft.com/office/drawing/2014/main" id="{B1EECEF0-3475-8BF4-9086-0D1231865566}"/>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33437" t="24088" r="35921" b="55550"/>
          <a:stretch/>
        </p:blipFill>
        <p:spPr>
          <a:xfrm rot="10800000">
            <a:off x="3834336" y="3557004"/>
            <a:ext cx="469900" cy="393700"/>
          </a:xfrm>
          <a:prstGeom prst="rect">
            <a:avLst/>
          </a:prstGeom>
        </p:spPr>
      </p:pic>
      <p:grpSp>
        <p:nvGrpSpPr>
          <p:cNvPr id="10" name="Group 9">
            <a:extLst>
              <a:ext uri="{FF2B5EF4-FFF2-40B4-BE49-F238E27FC236}">
                <a16:creationId xmlns:a16="http://schemas.microsoft.com/office/drawing/2014/main" id="{94CC2872-1824-82D6-0FE4-2DACFBA03366}"/>
              </a:ext>
            </a:extLst>
          </p:cNvPr>
          <p:cNvGrpSpPr/>
          <p:nvPr/>
        </p:nvGrpSpPr>
        <p:grpSpPr>
          <a:xfrm>
            <a:off x="10342807" y="1"/>
            <a:ext cx="1865900" cy="1374785"/>
            <a:chOff x="10349950" y="1"/>
            <a:chExt cx="1865900" cy="1374785"/>
          </a:xfrm>
        </p:grpSpPr>
        <p:sp>
          <p:nvSpPr>
            <p:cNvPr id="11" name="Freeform: Shape 10">
              <a:extLst>
                <a:ext uri="{FF2B5EF4-FFF2-40B4-BE49-F238E27FC236}">
                  <a16:creationId xmlns:a16="http://schemas.microsoft.com/office/drawing/2014/main" id="{6D988E26-4B62-AEC9-AAFB-D01D07C4A6D8}"/>
                </a:ext>
              </a:extLst>
            </p:cNvPr>
            <p:cNvSpPr/>
            <p:nvPr/>
          </p:nvSpPr>
          <p:spPr bwMode="ltGray">
            <a:xfrm rot="5400000">
              <a:off x="10587783" y="-237832"/>
              <a:ext cx="1374785" cy="1850452"/>
            </a:xfrm>
            <a:custGeom>
              <a:avLst/>
              <a:gdLst>
                <a:gd name="connsiteX0" fmla="*/ 0 w 1374785"/>
                <a:gd name="connsiteY0" fmla="*/ 1850452 h 1850452"/>
                <a:gd name="connsiteX1" fmla="*/ 0 w 1374785"/>
                <a:gd name="connsiteY1" fmla="*/ 1038842 h 1850452"/>
                <a:gd name="connsiteX2" fmla="*/ 771803 w 1374785"/>
                <a:gd name="connsiteY2" fmla="*/ 0 h 1850452"/>
                <a:gd name="connsiteX3" fmla="*/ 1374785 w 1374785"/>
                <a:gd name="connsiteY3" fmla="*/ 0 h 1850452"/>
                <a:gd name="connsiteX4" fmla="*/ 0 w 1374785"/>
                <a:gd name="connsiteY4" fmla="*/ 1850452 h 185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785" h="1850452">
                  <a:moveTo>
                    <a:pt x="0" y="1850452"/>
                  </a:moveTo>
                  <a:lnTo>
                    <a:pt x="0" y="1038842"/>
                  </a:lnTo>
                  <a:lnTo>
                    <a:pt x="771803" y="0"/>
                  </a:lnTo>
                  <a:lnTo>
                    <a:pt x="1374785" y="0"/>
                  </a:lnTo>
                  <a:lnTo>
                    <a:pt x="0" y="1850452"/>
                  </a:lnTo>
                  <a:close/>
                </a:path>
              </a:pathLst>
            </a:cu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NZ" sz="1600" b="0" dirty="0" err="1"/>
            </a:p>
          </p:txBody>
        </p:sp>
        <p:sp>
          <p:nvSpPr>
            <p:cNvPr id="12" name="TextBox 11">
              <a:extLst>
                <a:ext uri="{FF2B5EF4-FFF2-40B4-BE49-F238E27FC236}">
                  <a16:creationId xmlns:a16="http://schemas.microsoft.com/office/drawing/2014/main" id="{F3E212EA-1901-FB1E-455D-D965AF7D2096}"/>
                </a:ext>
              </a:extLst>
            </p:cNvPr>
            <p:cNvSpPr txBox="1"/>
            <p:nvPr/>
          </p:nvSpPr>
          <p:spPr>
            <a:xfrm rot="2186303">
              <a:off x="10779049" y="391456"/>
              <a:ext cx="1436801" cy="369332"/>
            </a:xfrm>
            <a:prstGeom prst="rect">
              <a:avLst/>
            </a:prstGeom>
            <a:noFill/>
          </p:spPr>
          <p:txBody>
            <a:bodyPr wrap="square" anchor="ctr">
              <a:spAutoFit/>
            </a:bodyPr>
            <a:lstStyle/>
            <a:p>
              <a:pPr algn="ctr"/>
              <a:r>
                <a:rPr lang="en-US" sz="1800" b="1" dirty="0">
                  <a:solidFill>
                    <a:schemeClr val="bg1"/>
                  </a:solidFill>
                </a:rPr>
                <a:t>EXAMPLE</a:t>
              </a:r>
              <a:endParaRPr lang="en-NZ" dirty="0">
                <a:solidFill>
                  <a:schemeClr val="bg1"/>
                </a:solidFill>
              </a:endParaRPr>
            </a:p>
          </p:txBody>
        </p:sp>
      </p:grpSp>
      <p:pic>
        <p:nvPicPr>
          <p:cNvPr id="15" name="Picture 14" descr="A picture containing text, person, container, basket&#10;&#10;Description automatically generated">
            <a:extLst>
              <a:ext uri="{FF2B5EF4-FFF2-40B4-BE49-F238E27FC236}">
                <a16:creationId xmlns:a16="http://schemas.microsoft.com/office/drawing/2014/main" id="{B3245EFE-882C-189B-405B-7953EA4D3C87}"/>
              </a:ext>
            </a:extLst>
          </p:cNvPr>
          <p:cNvPicPr>
            <a:picLocks noChangeAspect="1"/>
          </p:cNvPicPr>
          <p:nvPr/>
        </p:nvPicPr>
        <p:blipFill rotWithShape="1">
          <a:blip r:embed="rId8"/>
          <a:srcRect t="30781" b="27374"/>
          <a:stretch/>
        </p:blipFill>
        <p:spPr>
          <a:xfrm>
            <a:off x="0" y="-17250"/>
            <a:ext cx="12192000" cy="3196437"/>
          </a:xfrm>
          <a:prstGeom prst="rect">
            <a:avLst/>
          </a:prstGeom>
        </p:spPr>
      </p:pic>
      <p:sp>
        <p:nvSpPr>
          <p:cNvPr id="23" name="Content Placeholder 24">
            <a:extLst>
              <a:ext uri="{FF2B5EF4-FFF2-40B4-BE49-F238E27FC236}">
                <a16:creationId xmlns:a16="http://schemas.microsoft.com/office/drawing/2014/main" id="{2A68254F-A12F-1BE1-AA61-A4458264C423}"/>
              </a:ext>
            </a:extLst>
          </p:cNvPr>
          <p:cNvSpPr txBox="1">
            <a:spLocks/>
          </p:cNvSpPr>
          <p:nvPr/>
        </p:nvSpPr>
        <p:spPr>
          <a:xfrm>
            <a:off x="8388350" y="3657845"/>
            <a:ext cx="3438525" cy="2678182"/>
          </a:xfrm>
          <a:prstGeom prst="rect">
            <a:avLst/>
          </a:prstGeom>
          <a:noFill/>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i="1" dirty="0"/>
              <a:t>Kjøper ofte sesonggrønnsaker på impuls hvis jeg ser det i butikken. Beter og pastinakk </a:t>
            </a:r>
            <a:r>
              <a:rPr lang="nb-NO" i="1" dirty="0" err="1"/>
              <a:t>f.eks</a:t>
            </a:r>
            <a:r>
              <a:rPr lang="nb-NO" i="1" dirty="0"/>
              <a:t> og det er for å spise rått. Spiser </a:t>
            </a:r>
            <a:r>
              <a:rPr lang="nb-NO" i="1" dirty="0" err="1"/>
              <a:t>neper</a:t>
            </a:r>
            <a:r>
              <a:rPr lang="nb-NO" i="1" dirty="0"/>
              <a:t> som et eple. Jeg er jo avhengig av å se det i butikken og bli fristet for å huske på det, for jeg har jo ingen </a:t>
            </a:r>
            <a:r>
              <a:rPr lang="nb-NO" i="1" dirty="0" err="1"/>
              <a:t>nepe</a:t>
            </a:r>
            <a:r>
              <a:rPr lang="nb-NO" i="1" dirty="0"/>
              <a:t>-app og går og venter på det! </a:t>
            </a:r>
          </a:p>
          <a:p>
            <a:r>
              <a:rPr lang="nb-NO" dirty="0"/>
              <a:t>- Mann, 37 år </a:t>
            </a:r>
            <a:endParaRPr lang="en-NZ" dirty="0"/>
          </a:p>
        </p:txBody>
      </p:sp>
      <p:pic>
        <p:nvPicPr>
          <p:cNvPr id="26" name="Graphic 25">
            <a:extLst>
              <a:ext uri="{FF2B5EF4-FFF2-40B4-BE49-F238E27FC236}">
                <a16:creationId xmlns:a16="http://schemas.microsoft.com/office/drawing/2014/main" id="{DBF95073-063C-F9A2-6412-5873A0F186EE}"/>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33437" t="24088" r="35921" b="55550"/>
          <a:stretch/>
        </p:blipFill>
        <p:spPr>
          <a:xfrm rot="10800000">
            <a:off x="7918450" y="3547629"/>
            <a:ext cx="469900" cy="393700"/>
          </a:xfrm>
          <a:prstGeom prst="rect">
            <a:avLst/>
          </a:prstGeom>
        </p:spPr>
      </p:pic>
      <p:sp>
        <p:nvSpPr>
          <p:cNvPr id="28" name="TextBox 27">
            <a:extLst>
              <a:ext uri="{FF2B5EF4-FFF2-40B4-BE49-F238E27FC236}">
                <a16:creationId xmlns:a16="http://schemas.microsoft.com/office/drawing/2014/main" id="{5D5733D4-D7AB-DA38-ACDA-7F90112D4391}"/>
              </a:ext>
            </a:extLst>
          </p:cNvPr>
          <p:cNvSpPr txBox="1"/>
          <p:nvPr/>
        </p:nvSpPr>
        <p:spPr>
          <a:xfrm>
            <a:off x="359378" y="3627881"/>
            <a:ext cx="3335701" cy="2369880"/>
          </a:xfrm>
          <a:prstGeom prst="rect">
            <a:avLst/>
          </a:prstGeom>
          <a:noFill/>
        </p:spPr>
        <p:txBody>
          <a:bodyPr wrap="square">
            <a:spAutoFit/>
          </a:bodyPr>
          <a:lstStyle/>
          <a:p>
            <a:r>
              <a:rPr lang="nb-NO" sz="2000" b="1" dirty="0"/>
              <a:t>Påvirkning i butikk</a:t>
            </a:r>
          </a:p>
          <a:p>
            <a:endParaRPr lang="nb-NO" sz="1600" b="1" dirty="0"/>
          </a:p>
          <a:p>
            <a:r>
              <a:rPr lang="nb-NO" sz="1600" dirty="0"/>
              <a:t>Selv om de fleste av deltakerne har en ganske detaljert handleliste, sier flere at de lar seg påvirke i butikk. </a:t>
            </a:r>
          </a:p>
          <a:p>
            <a:endParaRPr lang="nb-NO" sz="1600" dirty="0"/>
          </a:p>
          <a:p>
            <a:r>
              <a:rPr lang="nb-NO" sz="1600" dirty="0"/>
              <a:t>Dette gjelder både for frukt og grønt og andre kategorier.</a:t>
            </a:r>
          </a:p>
        </p:txBody>
      </p:sp>
      <p:sp>
        <p:nvSpPr>
          <p:cNvPr id="3" name="Slide Number Placeholder 2">
            <a:extLst>
              <a:ext uri="{FF2B5EF4-FFF2-40B4-BE49-F238E27FC236}">
                <a16:creationId xmlns:a16="http://schemas.microsoft.com/office/drawing/2014/main" id="{D208F27E-8655-5FBB-8BAC-5CBA06D76E50}"/>
              </a:ext>
            </a:extLst>
          </p:cNvPr>
          <p:cNvSpPr>
            <a:spLocks noGrp="1"/>
          </p:cNvSpPr>
          <p:nvPr>
            <p:ph type="sldNum" sz="quarter" idx="10"/>
          </p:nvPr>
        </p:nvSpPr>
        <p:spPr/>
        <p:txBody>
          <a:bodyPr/>
          <a:lstStyle/>
          <a:p>
            <a:fld id="{4034BEE3-566C-4068-A777-C3A4762E861B}" type="slidenum">
              <a:rPr lang="en-GB" smtClean="0"/>
              <a:pPr/>
              <a:t>39</a:t>
            </a:fld>
            <a:endParaRPr lang="en-GB" dirty="0"/>
          </a:p>
        </p:txBody>
      </p:sp>
    </p:spTree>
    <p:extLst>
      <p:ext uri="{BB962C8B-B14F-4D97-AF65-F5344CB8AC3E}">
        <p14:creationId xmlns:p14="http://schemas.microsoft.com/office/powerpoint/2010/main" val="23907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A36A6A4-32A7-E4F6-3DF3-0C0B68420B7E}"/>
              </a:ext>
            </a:extLst>
          </p:cNvPr>
          <p:cNvSpPr>
            <a:spLocks noGrp="1"/>
          </p:cNvSpPr>
          <p:nvPr>
            <p:ph type="body" sz="quarter" idx="15"/>
          </p:nvPr>
        </p:nvSpPr>
        <p:spPr/>
        <p:txBody>
          <a:bodyPr/>
          <a:lstStyle/>
          <a:p>
            <a:r>
              <a:rPr lang="nb-NO" dirty="0"/>
              <a:t>Oppsummerende hovedfunn</a:t>
            </a:r>
          </a:p>
        </p:txBody>
      </p:sp>
      <p:sp>
        <p:nvSpPr>
          <p:cNvPr id="3" name="Plassholder for tekst 2">
            <a:extLst>
              <a:ext uri="{FF2B5EF4-FFF2-40B4-BE49-F238E27FC236}">
                <a16:creationId xmlns:a16="http://schemas.microsoft.com/office/drawing/2014/main" id="{EC4D023D-4C85-B169-8B0C-797BABCAC504}"/>
              </a:ext>
            </a:extLst>
          </p:cNvPr>
          <p:cNvSpPr>
            <a:spLocks noGrp="1"/>
          </p:cNvSpPr>
          <p:nvPr>
            <p:ph type="body" sz="quarter" idx="16"/>
          </p:nvPr>
        </p:nvSpPr>
        <p:spPr/>
        <p:txBody>
          <a:bodyPr/>
          <a:lstStyle/>
          <a:p>
            <a:r>
              <a:rPr lang="nb-NO"/>
              <a:t>1</a:t>
            </a:r>
            <a:endParaRPr lang="nb-NO" dirty="0"/>
          </a:p>
        </p:txBody>
      </p:sp>
    </p:spTree>
    <p:extLst>
      <p:ext uri="{BB962C8B-B14F-4D97-AF65-F5344CB8AC3E}">
        <p14:creationId xmlns:p14="http://schemas.microsoft.com/office/powerpoint/2010/main" val="955968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B3799-CD47-F941-87AB-222100ED600E}"/>
              </a:ext>
            </a:extLst>
          </p:cNvPr>
          <p:cNvSpPr>
            <a:spLocks noGrp="1"/>
          </p:cNvSpPr>
          <p:nvPr>
            <p:ph type="title"/>
          </p:nvPr>
        </p:nvSpPr>
        <p:spPr>
          <a:xfrm>
            <a:off x="359999" y="430717"/>
            <a:ext cx="11482917" cy="580501"/>
          </a:xfrm>
        </p:spPr>
        <p:txBody>
          <a:bodyPr/>
          <a:lstStyle/>
          <a:p>
            <a:r>
              <a:rPr lang="nb-NO" sz="2000" dirty="0"/>
              <a:t>Påvirkning i butikk</a:t>
            </a:r>
            <a:endParaRPr lang="nb-NO" sz="2000" b="0" dirty="0"/>
          </a:p>
        </p:txBody>
      </p:sp>
      <p:sp>
        <p:nvSpPr>
          <p:cNvPr id="31" name="Text Placeholder 21">
            <a:extLst>
              <a:ext uri="{FF2B5EF4-FFF2-40B4-BE49-F238E27FC236}">
                <a16:creationId xmlns:a16="http://schemas.microsoft.com/office/drawing/2014/main" id="{B8B36379-C999-497B-8B42-7D992A32D62B}"/>
              </a:ext>
            </a:extLst>
          </p:cNvPr>
          <p:cNvSpPr txBox="1">
            <a:spLocks/>
          </p:cNvSpPr>
          <p:nvPr/>
        </p:nvSpPr>
        <p:spPr>
          <a:xfrm>
            <a:off x="360000" y="1384334"/>
            <a:ext cx="3888150" cy="4597365"/>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3200" dirty="0">
                <a:cs typeface="Kantar Brown Cyr TT Light" panose="020B0404020101010102" pitchFamily="34" charset="0"/>
              </a:rPr>
              <a:t>Deltakerne påvirkes mye av tilbud i butikk, og er bevisst dette selv.</a:t>
            </a:r>
            <a:br>
              <a:rPr lang="nb-NO" sz="1500" dirty="0">
                <a:cs typeface="Kantar Brown Cyr TT Light" panose="020B0404020101010102" pitchFamily="34" charset="0"/>
              </a:rPr>
            </a:br>
            <a:endParaRPr lang="nb-NO" sz="1500" dirty="0">
              <a:cs typeface="Kantar Brown Cyr TT Light" panose="020B0404020101010102" pitchFamily="34" charset="0"/>
            </a:endParaRPr>
          </a:p>
          <a:p>
            <a:r>
              <a:rPr lang="nb-NO" sz="1400" dirty="0"/>
              <a:t>Tilbud kan få deltakerne til å velge én type frukt/grønnsak fremfor en annen som står på handleliste, ev. at man kjøper det i tillegg, men da kjøper man ofte mindre av noe annet (spesielt grønnsaker) for å unngå matsvinn. Unntaket er hvis det er veldig gode tilbud på varer som er i ferd med å gå ut på dato, </a:t>
            </a:r>
            <a:r>
              <a:rPr lang="nb-NO" sz="1400" dirty="0" err="1"/>
              <a:t>f.eks</a:t>
            </a:r>
            <a:r>
              <a:rPr lang="nb-NO" sz="1400" dirty="0"/>
              <a:t> «matredderen». </a:t>
            </a:r>
          </a:p>
        </p:txBody>
      </p:sp>
      <p:sp>
        <p:nvSpPr>
          <p:cNvPr id="5" name="Rectangle 17">
            <a:extLst>
              <a:ext uri="{FF2B5EF4-FFF2-40B4-BE49-F238E27FC236}">
                <a16:creationId xmlns:a16="http://schemas.microsoft.com/office/drawing/2014/main" id="{B01BE9E2-2118-BC72-2593-42710CD6CE6D}"/>
              </a:ext>
            </a:extLst>
          </p:cNvPr>
          <p:cNvSpPr/>
          <p:nvPr/>
        </p:nvSpPr>
        <p:spPr bwMode="ltGray">
          <a:xfrm>
            <a:off x="7441053" y="4488777"/>
            <a:ext cx="4411422" cy="1231106"/>
          </a:xfrm>
          <a:prstGeom prst="rect">
            <a:avLst/>
          </a:prstGeom>
          <a:solidFill>
            <a:srgbClr val="B3E5B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NZ" sz="1600" b="0" dirty="0"/>
          </a:p>
        </p:txBody>
      </p:sp>
      <p:pic>
        <p:nvPicPr>
          <p:cNvPr id="9" name="Picture 8">
            <a:extLst>
              <a:ext uri="{FF2B5EF4-FFF2-40B4-BE49-F238E27FC236}">
                <a16:creationId xmlns:a16="http://schemas.microsoft.com/office/drawing/2014/main" id="{BB00B63F-DB10-9E3B-6DA8-BB9D73DA4AA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41054" y="1514769"/>
            <a:ext cx="2169750" cy="2893000"/>
          </a:xfrm>
          <a:prstGeom prst="rect">
            <a:avLst/>
          </a:prstGeom>
        </p:spPr>
      </p:pic>
      <p:pic>
        <p:nvPicPr>
          <p:cNvPr id="10" name="Picture 9">
            <a:extLst>
              <a:ext uri="{FF2B5EF4-FFF2-40B4-BE49-F238E27FC236}">
                <a16:creationId xmlns:a16="http://schemas.microsoft.com/office/drawing/2014/main" id="{161D9030-DD33-C09C-EC23-4C6D2E56174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82725" y="1514769"/>
            <a:ext cx="2169750" cy="2893000"/>
          </a:xfrm>
          <a:prstGeom prst="rect">
            <a:avLst/>
          </a:prstGeom>
        </p:spPr>
      </p:pic>
      <p:sp>
        <p:nvSpPr>
          <p:cNvPr id="11" name="TextBox 10">
            <a:extLst>
              <a:ext uri="{FF2B5EF4-FFF2-40B4-BE49-F238E27FC236}">
                <a16:creationId xmlns:a16="http://schemas.microsoft.com/office/drawing/2014/main" id="{3427B571-7490-9576-FFDF-E13EDE97C1C3}"/>
              </a:ext>
            </a:extLst>
          </p:cNvPr>
          <p:cNvSpPr txBox="1"/>
          <p:nvPr/>
        </p:nvSpPr>
        <p:spPr>
          <a:xfrm>
            <a:off x="8194274" y="4633461"/>
            <a:ext cx="3281604" cy="984885"/>
          </a:xfrm>
          <a:prstGeom prst="rect">
            <a:avLst/>
          </a:prstGeom>
          <a:noFill/>
        </p:spPr>
        <p:txBody>
          <a:bodyPr wrap="square" lIns="0" tIns="0" rIns="0" bIns="0" rtlCol="0">
            <a:spAutoFit/>
          </a:bodyPr>
          <a:lstStyle/>
          <a:p>
            <a:r>
              <a:rPr lang="nb-NO" sz="1600" i="1" dirty="0"/>
              <a:t>I dag ble det faktisk en mango til tacoen takket være at den var i matredder-kurven. Det pleier jeg ikke ha, men ble påvirket i butikken.</a:t>
            </a:r>
            <a:endParaRPr lang="en-GB" sz="1600" i="1" dirty="0" err="1"/>
          </a:p>
        </p:txBody>
      </p:sp>
      <p:grpSp>
        <p:nvGrpSpPr>
          <p:cNvPr id="12" name="Group 25">
            <a:extLst>
              <a:ext uri="{FF2B5EF4-FFF2-40B4-BE49-F238E27FC236}">
                <a16:creationId xmlns:a16="http://schemas.microsoft.com/office/drawing/2014/main" id="{86DA2C00-277C-3441-06E0-67B693A0C5DC}"/>
              </a:ext>
            </a:extLst>
          </p:cNvPr>
          <p:cNvGrpSpPr>
            <a:grpSpLocks/>
          </p:cNvGrpSpPr>
          <p:nvPr/>
        </p:nvGrpSpPr>
        <p:grpSpPr bwMode="auto">
          <a:xfrm>
            <a:off x="7624319" y="4633461"/>
            <a:ext cx="287449" cy="244014"/>
            <a:chOff x="3652" y="2066"/>
            <a:chExt cx="450" cy="438"/>
          </a:xfrm>
          <a:solidFill>
            <a:schemeClr val="tx1"/>
          </a:solidFill>
        </p:grpSpPr>
        <p:sp>
          <p:nvSpPr>
            <p:cNvPr id="13" name="Freeform 26">
              <a:extLst>
                <a:ext uri="{FF2B5EF4-FFF2-40B4-BE49-F238E27FC236}">
                  <a16:creationId xmlns:a16="http://schemas.microsoft.com/office/drawing/2014/main" id="{6D5765D7-EDB1-E26D-D59D-0C7D14A5C9B8}"/>
                </a:ext>
              </a:extLst>
            </p:cNvPr>
            <p:cNvSpPr>
              <a:spLocks/>
            </p:cNvSpPr>
            <p:nvPr/>
          </p:nvSpPr>
          <p:spPr bwMode="auto">
            <a:xfrm>
              <a:off x="3910" y="2066"/>
              <a:ext cx="192" cy="438"/>
            </a:xfrm>
            <a:custGeom>
              <a:avLst/>
              <a:gdLst>
                <a:gd name="T0" fmla="*/ 1472 w 96"/>
                <a:gd name="T1" fmla="*/ 2912 h 219"/>
                <a:gd name="T2" fmla="*/ 1888 w 96"/>
                <a:gd name="T3" fmla="*/ 4864 h 219"/>
                <a:gd name="T4" fmla="*/ 3072 w 96"/>
                <a:gd name="T5" fmla="*/ 5920 h 219"/>
                <a:gd name="T6" fmla="*/ 2400 w 96"/>
                <a:gd name="T7" fmla="*/ 7008 h 219"/>
                <a:gd name="T8" fmla="*/ 576 w 96"/>
                <a:gd name="T9" fmla="*/ 5472 h 219"/>
                <a:gd name="T10" fmla="*/ 0 w 96"/>
                <a:gd name="T11" fmla="*/ 2912 h 219"/>
                <a:gd name="T12" fmla="*/ 0 w 96"/>
                <a:gd name="T13" fmla="*/ 0 h 219"/>
                <a:gd name="T14" fmla="*/ 2912 w 96"/>
                <a:gd name="T15" fmla="*/ 0 h 219"/>
                <a:gd name="T16" fmla="*/ 2912 w 96"/>
                <a:gd name="T17" fmla="*/ 2912 h 219"/>
                <a:gd name="T18" fmla="*/ 1472 w 96"/>
                <a:gd name="T19" fmla="*/ 2912 h 2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219"/>
                <a:gd name="T32" fmla="*/ 96 w 96"/>
                <a:gd name="T33" fmla="*/ 219 h 2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219">
                  <a:moveTo>
                    <a:pt x="46" y="91"/>
                  </a:moveTo>
                  <a:cubicBezTo>
                    <a:pt x="47" y="118"/>
                    <a:pt x="51" y="138"/>
                    <a:pt x="59" y="152"/>
                  </a:cubicBezTo>
                  <a:cubicBezTo>
                    <a:pt x="67" y="167"/>
                    <a:pt x="80" y="178"/>
                    <a:pt x="96" y="185"/>
                  </a:cubicBezTo>
                  <a:cubicBezTo>
                    <a:pt x="75" y="219"/>
                    <a:pt x="75" y="219"/>
                    <a:pt x="75" y="219"/>
                  </a:cubicBezTo>
                  <a:cubicBezTo>
                    <a:pt x="49" y="208"/>
                    <a:pt x="30" y="192"/>
                    <a:pt x="18" y="171"/>
                  </a:cubicBezTo>
                  <a:cubicBezTo>
                    <a:pt x="6" y="151"/>
                    <a:pt x="0" y="124"/>
                    <a:pt x="0" y="91"/>
                  </a:cubicBezTo>
                  <a:cubicBezTo>
                    <a:pt x="0" y="0"/>
                    <a:pt x="0" y="0"/>
                    <a:pt x="0" y="0"/>
                  </a:cubicBezTo>
                  <a:cubicBezTo>
                    <a:pt x="91" y="0"/>
                    <a:pt x="91" y="0"/>
                    <a:pt x="91" y="0"/>
                  </a:cubicBezTo>
                  <a:cubicBezTo>
                    <a:pt x="91" y="91"/>
                    <a:pt x="91" y="91"/>
                    <a:pt x="91" y="91"/>
                  </a:cubicBezTo>
                  <a:lnTo>
                    <a:pt x="46" y="91"/>
                  </a:lnTo>
                  <a:close/>
                </a:path>
              </a:pathLst>
            </a:custGeom>
            <a:grpFill/>
            <a:ln w="9525">
              <a:solidFill>
                <a:srgbClr val="AEAE9F"/>
              </a:solidFill>
              <a:round/>
              <a:headEnd/>
              <a:tailEnd/>
            </a:ln>
          </p:spPr>
          <p:txBody>
            <a:bodyPr/>
            <a:lstStyle/>
            <a:p>
              <a:endParaRPr lang="en-GB" sz="1100" b="0">
                <a:latin typeface="+mn-lt"/>
              </a:endParaRPr>
            </a:p>
          </p:txBody>
        </p:sp>
        <p:sp>
          <p:nvSpPr>
            <p:cNvPr id="14" name="Freeform 27">
              <a:extLst>
                <a:ext uri="{FF2B5EF4-FFF2-40B4-BE49-F238E27FC236}">
                  <a16:creationId xmlns:a16="http://schemas.microsoft.com/office/drawing/2014/main" id="{3D523EEA-8FF8-BFF4-58F1-CC343EE9E6B0}"/>
                </a:ext>
              </a:extLst>
            </p:cNvPr>
            <p:cNvSpPr>
              <a:spLocks/>
            </p:cNvSpPr>
            <p:nvPr/>
          </p:nvSpPr>
          <p:spPr bwMode="auto">
            <a:xfrm>
              <a:off x="3652" y="2066"/>
              <a:ext cx="192" cy="438"/>
            </a:xfrm>
            <a:custGeom>
              <a:avLst/>
              <a:gdLst>
                <a:gd name="T0" fmla="*/ 1440 w 96"/>
                <a:gd name="T1" fmla="*/ 2912 h 219"/>
                <a:gd name="T2" fmla="*/ 1888 w 96"/>
                <a:gd name="T3" fmla="*/ 4864 h 219"/>
                <a:gd name="T4" fmla="*/ 3072 w 96"/>
                <a:gd name="T5" fmla="*/ 5920 h 219"/>
                <a:gd name="T6" fmla="*/ 2400 w 96"/>
                <a:gd name="T7" fmla="*/ 7008 h 219"/>
                <a:gd name="T8" fmla="*/ 576 w 96"/>
                <a:gd name="T9" fmla="*/ 5472 h 219"/>
                <a:gd name="T10" fmla="*/ 0 w 96"/>
                <a:gd name="T11" fmla="*/ 2912 h 219"/>
                <a:gd name="T12" fmla="*/ 0 w 96"/>
                <a:gd name="T13" fmla="*/ 0 h 219"/>
                <a:gd name="T14" fmla="*/ 2912 w 96"/>
                <a:gd name="T15" fmla="*/ 0 h 219"/>
                <a:gd name="T16" fmla="*/ 2912 w 96"/>
                <a:gd name="T17" fmla="*/ 2912 h 219"/>
                <a:gd name="T18" fmla="*/ 1440 w 96"/>
                <a:gd name="T19" fmla="*/ 2912 h 2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219"/>
                <a:gd name="T32" fmla="*/ 96 w 96"/>
                <a:gd name="T33" fmla="*/ 219 h 2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219">
                  <a:moveTo>
                    <a:pt x="45" y="91"/>
                  </a:moveTo>
                  <a:cubicBezTo>
                    <a:pt x="46" y="118"/>
                    <a:pt x="51" y="138"/>
                    <a:pt x="59" y="152"/>
                  </a:cubicBezTo>
                  <a:cubicBezTo>
                    <a:pt x="66" y="167"/>
                    <a:pt x="79" y="178"/>
                    <a:pt x="96" y="185"/>
                  </a:cubicBezTo>
                  <a:cubicBezTo>
                    <a:pt x="75" y="219"/>
                    <a:pt x="75" y="219"/>
                    <a:pt x="75" y="219"/>
                  </a:cubicBezTo>
                  <a:cubicBezTo>
                    <a:pt x="49" y="208"/>
                    <a:pt x="30" y="192"/>
                    <a:pt x="18" y="171"/>
                  </a:cubicBezTo>
                  <a:cubicBezTo>
                    <a:pt x="6" y="151"/>
                    <a:pt x="0" y="124"/>
                    <a:pt x="0" y="91"/>
                  </a:cubicBezTo>
                  <a:cubicBezTo>
                    <a:pt x="0" y="0"/>
                    <a:pt x="0" y="0"/>
                    <a:pt x="0" y="0"/>
                  </a:cubicBezTo>
                  <a:cubicBezTo>
                    <a:pt x="91" y="0"/>
                    <a:pt x="91" y="0"/>
                    <a:pt x="91" y="0"/>
                  </a:cubicBezTo>
                  <a:cubicBezTo>
                    <a:pt x="91" y="91"/>
                    <a:pt x="91" y="91"/>
                    <a:pt x="91" y="91"/>
                  </a:cubicBezTo>
                  <a:lnTo>
                    <a:pt x="45" y="91"/>
                  </a:lnTo>
                  <a:close/>
                </a:path>
              </a:pathLst>
            </a:custGeom>
            <a:grpFill/>
            <a:ln w="9525">
              <a:solidFill>
                <a:srgbClr val="AEAE9F"/>
              </a:solidFill>
              <a:round/>
              <a:headEnd/>
              <a:tailEnd/>
            </a:ln>
          </p:spPr>
          <p:txBody>
            <a:bodyPr/>
            <a:lstStyle/>
            <a:p>
              <a:endParaRPr lang="en-GB" sz="1100" b="0">
                <a:latin typeface="+mn-lt"/>
              </a:endParaRPr>
            </a:p>
          </p:txBody>
        </p:sp>
      </p:grpSp>
      <p:pic>
        <p:nvPicPr>
          <p:cNvPr id="15" name="432107825_7549319375132779_5511193891536082024_n (1)">
            <a:hlinkClick r:id="" action="ppaction://media"/>
            <a:extLst>
              <a:ext uri="{FF2B5EF4-FFF2-40B4-BE49-F238E27FC236}">
                <a16:creationId xmlns:a16="http://schemas.microsoft.com/office/drawing/2014/main" id="{DE7C1872-7A2F-18DD-B020-6869F1F598E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893694" y="1514769"/>
            <a:ext cx="2361601" cy="4198400"/>
          </a:xfrm>
          <a:prstGeom prst="rect">
            <a:avLst/>
          </a:prstGeom>
        </p:spPr>
      </p:pic>
      <p:sp>
        <p:nvSpPr>
          <p:cNvPr id="4" name="Slide Number Placeholder 3">
            <a:extLst>
              <a:ext uri="{FF2B5EF4-FFF2-40B4-BE49-F238E27FC236}">
                <a16:creationId xmlns:a16="http://schemas.microsoft.com/office/drawing/2014/main" id="{9F46004A-B009-4968-576B-7DFE38BEDB8E}"/>
              </a:ext>
            </a:extLst>
          </p:cNvPr>
          <p:cNvSpPr>
            <a:spLocks noGrp="1"/>
          </p:cNvSpPr>
          <p:nvPr>
            <p:ph type="sldNum" sz="quarter" idx="10"/>
          </p:nvPr>
        </p:nvSpPr>
        <p:spPr/>
        <p:txBody>
          <a:bodyPr/>
          <a:lstStyle/>
          <a:p>
            <a:fld id="{4034BEE3-566C-4068-A777-C3A4762E861B}" type="slidenum">
              <a:rPr lang="en-GB" smtClean="0"/>
              <a:pPr/>
              <a:t>40</a:t>
            </a:fld>
            <a:endParaRPr lang="en-GB"/>
          </a:p>
        </p:txBody>
      </p:sp>
    </p:spTree>
    <p:extLst>
      <p:ext uri="{BB962C8B-B14F-4D97-AF65-F5344CB8AC3E}">
        <p14:creationId xmlns:p14="http://schemas.microsoft.com/office/powerpoint/2010/main" val="760200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80000">
                <p:cTn id="12" fill="hold" display="0">
                  <p:stCondLst>
                    <p:cond delay="indefinite"/>
                  </p:stCondLst>
                </p:cTn>
                <p:tgtEl>
                  <p:spTgt spid="15"/>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a:t>Påvirkning</a:t>
            </a:r>
            <a:r>
              <a:rPr lang="en-GB" dirty="0"/>
              <a:t> </a:t>
            </a:r>
            <a:r>
              <a:rPr lang="en-GB" dirty="0" err="1"/>
              <a:t>i</a:t>
            </a:r>
            <a:r>
              <a:rPr lang="en-GB" dirty="0"/>
              <a:t> </a:t>
            </a:r>
            <a:r>
              <a:rPr lang="en-GB" dirty="0" err="1"/>
              <a:t>butikk</a:t>
            </a:r>
            <a:endParaRPr lang="en-GB" dirty="0"/>
          </a:p>
        </p:txBody>
      </p:sp>
      <p:sp>
        <p:nvSpPr>
          <p:cNvPr id="5" name="Footer Placeholder 4">
            <a:extLst>
              <a:ext uri="{FF2B5EF4-FFF2-40B4-BE49-F238E27FC236}">
                <a16:creationId xmlns:a16="http://schemas.microsoft.com/office/drawing/2014/main" id="{B368BC4D-A48F-433F-9BAC-E0088CDC51BB}"/>
              </a:ext>
            </a:extLst>
          </p:cNvPr>
          <p:cNvSpPr>
            <a:spLocks noGrp="1"/>
          </p:cNvSpPr>
          <p:nvPr>
            <p:ph type="ftr" sz="quarter" idx="11"/>
          </p:nvPr>
        </p:nvSpPr>
        <p:spPr/>
        <p:txBody>
          <a:bodyPr/>
          <a:lstStyle/>
          <a:p>
            <a:endParaRPr lang="en-GB" dirty="0"/>
          </a:p>
        </p:txBody>
      </p:sp>
      <p:sp>
        <p:nvSpPr>
          <p:cNvPr id="2" name="Content Placeholder 1"/>
          <p:cNvSpPr>
            <a:spLocks noGrp="1"/>
          </p:cNvSpPr>
          <p:nvPr>
            <p:ph sz="quarter" idx="13"/>
          </p:nvPr>
        </p:nvSpPr>
        <p:spPr>
          <a:xfrm>
            <a:off x="359999" y="1376968"/>
            <a:ext cx="5907451" cy="3344400"/>
          </a:xfrm>
        </p:spPr>
        <p:txBody>
          <a:bodyPr/>
          <a:lstStyle/>
          <a:p>
            <a:endParaRPr lang="nb-NO" sz="1200" b="1" dirty="0"/>
          </a:p>
          <a:p>
            <a:pPr marL="285750" indent="-285750">
              <a:buFont typeface="Arial" panose="020B0604020202020204" pitchFamily="34" charset="0"/>
              <a:buChar char="•"/>
            </a:pPr>
            <a:r>
              <a:rPr lang="nb-NO" sz="1400" b="1" dirty="0"/>
              <a:t>Sesongvarer på utstilling: </a:t>
            </a:r>
            <a:r>
              <a:rPr lang="nb-NO" sz="1400" dirty="0"/>
              <a:t>Fungerer ofte fristende og minner på at det er noe man liker som man ikke nødvendigvis har så ofte.</a:t>
            </a:r>
          </a:p>
          <a:p>
            <a:pPr marL="285750" indent="-285750">
              <a:buFont typeface="Arial" panose="020B0604020202020204" pitchFamily="34" charset="0"/>
              <a:buChar char="•"/>
            </a:pPr>
            <a:r>
              <a:rPr lang="nb-NO" sz="1400" b="1" dirty="0"/>
              <a:t>Smaksprøver: </a:t>
            </a:r>
            <a:r>
              <a:rPr lang="nb-NO" sz="1400" dirty="0"/>
              <a:t>Noen av deltakerne sier at det ofte er smaksprøver på spesielt frukt i matbutikken og at dette påvirker valg. Det kan også få dem til å kjøpe mer enn de egentlig skulle ha fordi de da vet om det smaker slik de ønsker, </a:t>
            </a:r>
            <a:r>
              <a:rPr lang="nb-NO" sz="1400" dirty="0" err="1"/>
              <a:t>f.eks</a:t>
            </a:r>
            <a:r>
              <a:rPr lang="nb-NO" sz="1400" dirty="0"/>
              <a:t> om appelsinen og klementinen er mer søt eller sur.</a:t>
            </a:r>
          </a:p>
          <a:p>
            <a:pPr marL="285750" indent="-285750">
              <a:buFont typeface="Arial" panose="020B0604020202020204" pitchFamily="34" charset="0"/>
              <a:buChar char="•"/>
            </a:pPr>
            <a:r>
              <a:rPr lang="nb-NO" sz="1400" b="1" dirty="0"/>
              <a:t>Presentasjonen av frukt og grønt i butikken:</a:t>
            </a:r>
            <a:r>
              <a:rPr lang="nb-NO" sz="1400" dirty="0"/>
              <a:t> Lar seg friste mer av fulle hyller, fine produkter, mye og synlige råvarer etc. </a:t>
            </a:r>
          </a:p>
          <a:p>
            <a:pPr marL="285750" indent="-285750">
              <a:buFont typeface="Arial" panose="020B0604020202020204" pitchFamily="34" charset="0"/>
              <a:buChar char="•"/>
            </a:pPr>
            <a:r>
              <a:rPr lang="nb-NO" sz="1400" b="1" dirty="0"/>
              <a:t>Pris generelt (ikke tilbud): </a:t>
            </a:r>
            <a:r>
              <a:rPr lang="nb-NO" sz="1400" dirty="0"/>
              <a:t>Deltakerne ser som sagt i mindre grad på pris som en barriere, men enkelte av deltakerne sier at dersom de legger merke til prisen på et produkt og reagerer på at den er høy, kan de velge noe annet i stedet om det ikke påvirker matretten for mye. </a:t>
            </a:r>
            <a:r>
              <a:rPr lang="nb-NO" sz="1400" dirty="0" err="1"/>
              <a:t>F.eks</a:t>
            </a:r>
            <a:r>
              <a:rPr lang="nb-NO" sz="1400" dirty="0"/>
              <a:t> brokkoli over blomkål. </a:t>
            </a:r>
          </a:p>
          <a:p>
            <a:endParaRPr lang="nb-NO" dirty="0"/>
          </a:p>
          <a:p>
            <a:endParaRPr lang="en-GB" dirty="0"/>
          </a:p>
        </p:txBody>
      </p:sp>
      <p:sp>
        <p:nvSpPr>
          <p:cNvPr id="24" name="Rectangle 17">
            <a:extLst>
              <a:ext uri="{FF2B5EF4-FFF2-40B4-BE49-F238E27FC236}">
                <a16:creationId xmlns:a16="http://schemas.microsoft.com/office/drawing/2014/main" id="{642885D5-AE64-A054-DE5D-70FA6707B1AA}"/>
              </a:ext>
            </a:extLst>
          </p:cNvPr>
          <p:cNvSpPr/>
          <p:nvPr/>
        </p:nvSpPr>
        <p:spPr bwMode="ltGray">
          <a:xfrm rot="16200000">
            <a:off x="8657782" y="2412190"/>
            <a:ext cx="4204314" cy="2133870"/>
          </a:xfrm>
          <a:prstGeom prst="rect">
            <a:avLst/>
          </a:prstGeom>
          <a:solidFill>
            <a:srgbClr val="B3E5B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NZ" sz="1600" b="0" dirty="0"/>
          </a:p>
        </p:txBody>
      </p:sp>
      <p:pic>
        <p:nvPicPr>
          <p:cNvPr id="25" name="Picture 24">
            <a:extLst>
              <a:ext uri="{FF2B5EF4-FFF2-40B4-BE49-F238E27FC236}">
                <a16:creationId xmlns:a16="http://schemas.microsoft.com/office/drawing/2014/main" id="{82FB006B-4AF6-4093-C355-FEB7E76A9E6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1201"/>
          <a:stretch/>
        </p:blipFill>
        <p:spPr>
          <a:xfrm>
            <a:off x="6785856" y="1370254"/>
            <a:ext cx="2804490" cy="4204314"/>
          </a:xfrm>
          <a:prstGeom prst="rect">
            <a:avLst/>
          </a:prstGeom>
        </p:spPr>
      </p:pic>
      <p:sp>
        <p:nvSpPr>
          <p:cNvPr id="26" name="TextBox 25">
            <a:extLst>
              <a:ext uri="{FF2B5EF4-FFF2-40B4-BE49-F238E27FC236}">
                <a16:creationId xmlns:a16="http://schemas.microsoft.com/office/drawing/2014/main" id="{77BB139C-67E3-D696-9136-E67FCC0BEE60}"/>
              </a:ext>
            </a:extLst>
          </p:cNvPr>
          <p:cNvSpPr txBox="1"/>
          <p:nvPr/>
        </p:nvSpPr>
        <p:spPr>
          <a:xfrm>
            <a:off x="9871501" y="2259901"/>
            <a:ext cx="1792918" cy="2708434"/>
          </a:xfrm>
          <a:prstGeom prst="rect">
            <a:avLst/>
          </a:prstGeom>
          <a:noFill/>
        </p:spPr>
        <p:txBody>
          <a:bodyPr wrap="square" lIns="0" tIns="0" rIns="0" bIns="0" rtlCol="0">
            <a:spAutoFit/>
          </a:bodyPr>
          <a:lstStyle/>
          <a:p>
            <a:r>
              <a:rPr lang="nb-NO" sz="1600" i="1" dirty="0"/>
              <a:t>Butikkene er flinke til å merke hva som er i sesong, og ofte har de smaksprøver også. Det kan friste meg veldig, og det hjelper om jeg på forhånd vet om f.eks. appelsin er søte eller syrlige.</a:t>
            </a:r>
            <a:endParaRPr lang="en-GB" sz="1600" i="1" dirty="0" err="1"/>
          </a:p>
        </p:txBody>
      </p:sp>
      <p:grpSp>
        <p:nvGrpSpPr>
          <p:cNvPr id="27" name="Group 25">
            <a:extLst>
              <a:ext uri="{FF2B5EF4-FFF2-40B4-BE49-F238E27FC236}">
                <a16:creationId xmlns:a16="http://schemas.microsoft.com/office/drawing/2014/main" id="{CCDA7189-696B-9843-696A-2CAD064858AC}"/>
              </a:ext>
            </a:extLst>
          </p:cNvPr>
          <p:cNvGrpSpPr>
            <a:grpSpLocks/>
          </p:cNvGrpSpPr>
          <p:nvPr/>
        </p:nvGrpSpPr>
        <p:grpSpPr bwMode="auto">
          <a:xfrm>
            <a:off x="9871501" y="1680053"/>
            <a:ext cx="287449" cy="244014"/>
            <a:chOff x="3652" y="2066"/>
            <a:chExt cx="450" cy="438"/>
          </a:xfrm>
          <a:solidFill>
            <a:schemeClr val="tx1"/>
          </a:solidFill>
        </p:grpSpPr>
        <p:sp>
          <p:nvSpPr>
            <p:cNvPr id="28" name="Freeform 26">
              <a:extLst>
                <a:ext uri="{FF2B5EF4-FFF2-40B4-BE49-F238E27FC236}">
                  <a16:creationId xmlns:a16="http://schemas.microsoft.com/office/drawing/2014/main" id="{CAA19CAD-413C-DE25-60AD-F98B412C0551}"/>
                </a:ext>
              </a:extLst>
            </p:cNvPr>
            <p:cNvSpPr>
              <a:spLocks/>
            </p:cNvSpPr>
            <p:nvPr/>
          </p:nvSpPr>
          <p:spPr bwMode="auto">
            <a:xfrm>
              <a:off x="3910" y="2066"/>
              <a:ext cx="192" cy="438"/>
            </a:xfrm>
            <a:custGeom>
              <a:avLst/>
              <a:gdLst>
                <a:gd name="T0" fmla="*/ 1472 w 96"/>
                <a:gd name="T1" fmla="*/ 2912 h 219"/>
                <a:gd name="T2" fmla="*/ 1888 w 96"/>
                <a:gd name="T3" fmla="*/ 4864 h 219"/>
                <a:gd name="T4" fmla="*/ 3072 w 96"/>
                <a:gd name="T5" fmla="*/ 5920 h 219"/>
                <a:gd name="T6" fmla="*/ 2400 w 96"/>
                <a:gd name="T7" fmla="*/ 7008 h 219"/>
                <a:gd name="T8" fmla="*/ 576 w 96"/>
                <a:gd name="T9" fmla="*/ 5472 h 219"/>
                <a:gd name="T10" fmla="*/ 0 w 96"/>
                <a:gd name="T11" fmla="*/ 2912 h 219"/>
                <a:gd name="T12" fmla="*/ 0 w 96"/>
                <a:gd name="T13" fmla="*/ 0 h 219"/>
                <a:gd name="T14" fmla="*/ 2912 w 96"/>
                <a:gd name="T15" fmla="*/ 0 h 219"/>
                <a:gd name="T16" fmla="*/ 2912 w 96"/>
                <a:gd name="T17" fmla="*/ 2912 h 219"/>
                <a:gd name="T18" fmla="*/ 1472 w 96"/>
                <a:gd name="T19" fmla="*/ 2912 h 2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219"/>
                <a:gd name="T32" fmla="*/ 96 w 96"/>
                <a:gd name="T33" fmla="*/ 219 h 2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219">
                  <a:moveTo>
                    <a:pt x="46" y="91"/>
                  </a:moveTo>
                  <a:cubicBezTo>
                    <a:pt x="47" y="118"/>
                    <a:pt x="51" y="138"/>
                    <a:pt x="59" y="152"/>
                  </a:cubicBezTo>
                  <a:cubicBezTo>
                    <a:pt x="67" y="167"/>
                    <a:pt x="80" y="178"/>
                    <a:pt x="96" y="185"/>
                  </a:cubicBezTo>
                  <a:cubicBezTo>
                    <a:pt x="75" y="219"/>
                    <a:pt x="75" y="219"/>
                    <a:pt x="75" y="219"/>
                  </a:cubicBezTo>
                  <a:cubicBezTo>
                    <a:pt x="49" y="208"/>
                    <a:pt x="30" y="192"/>
                    <a:pt x="18" y="171"/>
                  </a:cubicBezTo>
                  <a:cubicBezTo>
                    <a:pt x="6" y="151"/>
                    <a:pt x="0" y="124"/>
                    <a:pt x="0" y="91"/>
                  </a:cubicBezTo>
                  <a:cubicBezTo>
                    <a:pt x="0" y="0"/>
                    <a:pt x="0" y="0"/>
                    <a:pt x="0" y="0"/>
                  </a:cubicBezTo>
                  <a:cubicBezTo>
                    <a:pt x="91" y="0"/>
                    <a:pt x="91" y="0"/>
                    <a:pt x="91" y="0"/>
                  </a:cubicBezTo>
                  <a:cubicBezTo>
                    <a:pt x="91" y="91"/>
                    <a:pt x="91" y="91"/>
                    <a:pt x="91" y="91"/>
                  </a:cubicBezTo>
                  <a:lnTo>
                    <a:pt x="46" y="91"/>
                  </a:lnTo>
                  <a:close/>
                </a:path>
              </a:pathLst>
            </a:custGeom>
            <a:grpFill/>
            <a:ln w="9525">
              <a:solidFill>
                <a:srgbClr val="AEAE9F"/>
              </a:solidFill>
              <a:round/>
              <a:headEnd/>
              <a:tailEnd/>
            </a:ln>
          </p:spPr>
          <p:txBody>
            <a:bodyPr/>
            <a:lstStyle/>
            <a:p>
              <a:endParaRPr lang="en-GB" sz="1100" b="0">
                <a:latin typeface="+mn-lt"/>
              </a:endParaRPr>
            </a:p>
          </p:txBody>
        </p:sp>
        <p:sp>
          <p:nvSpPr>
            <p:cNvPr id="29" name="Freeform 27">
              <a:extLst>
                <a:ext uri="{FF2B5EF4-FFF2-40B4-BE49-F238E27FC236}">
                  <a16:creationId xmlns:a16="http://schemas.microsoft.com/office/drawing/2014/main" id="{C1DC9991-3FB2-A80B-0CCA-43A5FF616EE2}"/>
                </a:ext>
              </a:extLst>
            </p:cNvPr>
            <p:cNvSpPr>
              <a:spLocks/>
            </p:cNvSpPr>
            <p:nvPr/>
          </p:nvSpPr>
          <p:spPr bwMode="auto">
            <a:xfrm>
              <a:off x="3652" y="2066"/>
              <a:ext cx="192" cy="438"/>
            </a:xfrm>
            <a:custGeom>
              <a:avLst/>
              <a:gdLst>
                <a:gd name="T0" fmla="*/ 1440 w 96"/>
                <a:gd name="T1" fmla="*/ 2912 h 219"/>
                <a:gd name="T2" fmla="*/ 1888 w 96"/>
                <a:gd name="T3" fmla="*/ 4864 h 219"/>
                <a:gd name="T4" fmla="*/ 3072 w 96"/>
                <a:gd name="T5" fmla="*/ 5920 h 219"/>
                <a:gd name="T6" fmla="*/ 2400 w 96"/>
                <a:gd name="T7" fmla="*/ 7008 h 219"/>
                <a:gd name="T8" fmla="*/ 576 w 96"/>
                <a:gd name="T9" fmla="*/ 5472 h 219"/>
                <a:gd name="T10" fmla="*/ 0 w 96"/>
                <a:gd name="T11" fmla="*/ 2912 h 219"/>
                <a:gd name="T12" fmla="*/ 0 w 96"/>
                <a:gd name="T13" fmla="*/ 0 h 219"/>
                <a:gd name="T14" fmla="*/ 2912 w 96"/>
                <a:gd name="T15" fmla="*/ 0 h 219"/>
                <a:gd name="T16" fmla="*/ 2912 w 96"/>
                <a:gd name="T17" fmla="*/ 2912 h 219"/>
                <a:gd name="T18" fmla="*/ 1440 w 96"/>
                <a:gd name="T19" fmla="*/ 2912 h 2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219"/>
                <a:gd name="T32" fmla="*/ 96 w 96"/>
                <a:gd name="T33" fmla="*/ 219 h 2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219">
                  <a:moveTo>
                    <a:pt x="45" y="91"/>
                  </a:moveTo>
                  <a:cubicBezTo>
                    <a:pt x="46" y="118"/>
                    <a:pt x="51" y="138"/>
                    <a:pt x="59" y="152"/>
                  </a:cubicBezTo>
                  <a:cubicBezTo>
                    <a:pt x="66" y="167"/>
                    <a:pt x="79" y="178"/>
                    <a:pt x="96" y="185"/>
                  </a:cubicBezTo>
                  <a:cubicBezTo>
                    <a:pt x="75" y="219"/>
                    <a:pt x="75" y="219"/>
                    <a:pt x="75" y="219"/>
                  </a:cubicBezTo>
                  <a:cubicBezTo>
                    <a:pt x="49" y="208"/>
                    <a:pt x="30" y="192"/>
                    <a:pt x="18" y="171"/>
                  </a:cubicBezTo>
                  <a:cubicBezTo>
                    <a:pt x="6" y="151"/>
                    <a:pt x="0" y="124"/>
                    <a:pt x="0" y="91"/>
                  </a:cubicBezTo>
                  <a:cubicBezTo>
                    <a:pt x="0" y="0"/>
                    <a:pt x="0" y="0"/>
                    <a:pt x="0" y="0"/>
                  </a:cubicBezTo>
                  <a:cubicBezTo>
                    <a:pt x="91" y="0"/>
                    <a:pt x="91" y="0"/>
                    <a:pt x="91" y="0"/>
                  </a:cubicBezTo>
                  <a:cubicBezTo>
                    <a:pt x="91" y="91"/>
                    <a:pt x="91" y="91"/>
                    <a:pt x="91" y="91"/>
                  </a:cubicBezTo>
                  <a:lnTo>
                    <a:pt x="45" y="91"/>
                  </a:lnTo>
                  <a:close/>
                </a:path>
              </a:pathLst>
            </a:custGeom>
            <a:grpFill/>
            <a:ln w="9525">
              <a:solidFill>
                <a:srgbClr val="AEAE9F"/>
              </a:solidFill>
              <a:round/>
              <a:headEnd/>
              <a:tailEnd/>
            </a:ln>
          </p:spPr>
          <p:txBody>
            <a:bodyPr/>
            <a:lstStyle/>
            <a:p>
              <a:endParaRPr lang="en-GB" sz="1100" b="0">
                <a:latin typeface="+mn-lt"/>
              </a:endParaRPr>
            </a:p>
          </p:txBody>
        </p:sp>
      </p:grpSp>
      <p:sp>
        <p:nvSpPr>
          <p:cNvPr id="6" name="Slide Number Placeholder 5">
            <a:extLst>
              <a:ext uri="{FF2B5EF4-FFF2-40B4-BE49-F238E27FC236}">
                <a16:creationId xmlns:a16="http://schemas.microsoft.com/office/drawing/2014/main" id="{924044DC-3A98-21FF-B55D-EC21E4B71BBA}"/>
              </a:ext>
            </a:extLst>
          </p:cNvPr>
          <p:cNvSpPr>
            <a:spLocks noGrp="1"/>
          </p:cNvSpPr>
          <p:nvPr>
            <p:ph type="sldNum" sz="quarter" idx="10"/>
          </p:nvPr>
        </p:nvSpPr>
        <p:spPr/>
        <p:txBody>
          <a:bodyPr/>
          <a:lstStyle/>
          <a:p>
            <a:fld id="{4034BEE3-566C-4068-A777-C3A4762E861B}" type="slidenum">
              <a:rPr lang="en-GB" smtClean="0"/>
              <a:pPr/>
              <a:t>41</a:t>
            </a:fld>
            <a:endParaRPr lang="en-GB" dirty="0"/>
          </a:p>
        </p:txBody>
      </p:sp>
    </p:spTree>
    <p:extLst>
      <p:ext uri="{BB962C8B-B14F-4D97-AF65-F5344CB8AC3E}">
        <p14:creationId xmlns:p14="http://schemas.microsoft.com/office/powerpoint/2010/main" val="3402957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59DD5-080D-8E4C-BE5B-9F26524589E1}"/>
              </a:ext>
            </a:extLst>
          </p:cNvPr>
          <p:cNvSpPr>
            <a:spLocks noGrp="1"/>
          </p:cNvSpPr>
          <p:nvPr>
            <p:ph type="title"/>
          </p:nvPr>
        </p:nvSpPr>
        <p:spPr/>
        <p:txBody>
          <a:bodyPr/>
          <a:lstStyle/>
          <a:p>
            <a:r>
              <a:rPr lang="nb-NO" dirty="0"/>
              <a:t>Mangel på planlegging og bruk av handleliste virker å gi m</a:t>
            </a:r>
            <a:r>
              <a:rPr lang="nb-NO" sz="2400" dirty="0"/>
              <a:t>indre impulskontroll og mer ustrukturert handleatferd</a:t>
            </a:r>
            <a:endParaRPr lang="nb-NO" dirty="0"/>
          </a:p>
        </p:txBody>
      </p:sp>
      <p:sp>
        <p:nvSpPr>
          <p:cNvPr id="4" name="Footer Placeholder 3">
            <a:extLst>
              <a:ext uri="{FF2B5EF4-FFF2-40B4-BE49-F238E27FC236}">
                <a16:creationId xmlns:a16="http://schemas.microsoft.com/office/drawing/2014/main" id="{A1B818BD-2710-9C97-8BFD-977796863AA5}"/>
              </a:ext>
            </a:extLst>
          </p:cNvPr>
          <p:cNvSpPr>
            <a:spLocks noGrp="1"/>
          </p:cNvSpPr>
          <p:nvPr>
            <p:ph type="ftr" sz="quarter" idx="11"/>
          </p:nvPr>
        </p:nvSpPr>
        <p:spPr/>
        <p:txBody>
          <a:bodyPr/>
          <a:lstStyle/>
          <a:p>
            <a:r>
              <a:rPr lang="nb-NO" dirty="0"/>
              <a:t>*Her må vi minne om at det kun er 3 deltakere som virker å være i denne kategorien, og det er for lite til å si noe sikkert. </a:t>
            </a:r>
          </a:p>
        </p:txBody>
      </p:sp>
      <p:sp>
        <p:nvSpPr>
          <p:cNvPr id="14" name="Content Placeholder 13">
            <a:extLst>
              <a:ext uri="{FF2B5EF4-FFF2-40B4-BE49-F238E27FC236}">
                <a16:creationId xmlns:a16="http://schemas.microsoft.com/office/drawing/2014/main" id="{514066C0-69F5-3FD5-D75A-82682FFDD4F4}"/>
              </a:ext>
            </a:extLst>
          </p:cNvPr>
          <p:cNvSpPr>
            <a:spLocks noGrp="1"/>
          </p:cNvSpPr>
          <p:nvPr>
            <p:ph sz="quarter" idx="13"/>
          </p:nvPr>
        </p:nvSpPr>
        <p:spPr>
          <a:xfrm>
            <a:off x="3007798" y="1710000"/>
            <a:ext cx="5449078" cy="3999600"/>
          </a:xfrm>
        </p:spPr>
        <p:txBody>
          <a:bodyPr/>
          <a:lstStyle/>
          <a:p>
            <a:r>
              <a:rPr lang="nb-NO" sz="1400" b="1" dirty="0"/>
              <a:t>Dette kan potensielt påvirke kjøp av frukt og grønnsaker negativt*</a:t>
            </a:r>
          </a:p>
          <a:p>
            <a:pPr marL="0" lvl="1" indent="0">
              <a:spcBef>
                <a:spcPts val="1200"/>
              </a:spcBef>
              <a:buSzPct val="100000"/>
              <a:buNone/>
            </a:pPr>
            <a:r>
              <a:rPr lang="nb-NO" sz="1200" dirty="0">
                <a:ea typeface="DengXian" panose="02010600030101010101" pitchFamily="2" charset="-122"/>
                <a:cs typeface="Times New Roman" panose="02020603050405020304" pitchFamily="18" charset="0"/>
              </a:rPr>
              <a:t>De få deltakerne som ikke </a:t>
            </a:r>
            <a:r>
              <a:rPr lang="nb-NO" sz="1200" dirty="0" err="1">
                <a:ea typeface="DengXian" panose="02010600030101010101" pitchFamily="2" charset="-122"/>
                <a:cs typeface="Times New Roman" panose="02020603050405020304" pitchFamily="18" charset="0"/>
              </a:rPr>
              <a:t>ukesplanlegger</a:t>
            </a:r>
            <a:r>
              <a:rPr lang="nb-NO" sz="1200" dirty="0">
                <a:ea typeface="DengXian" panose="02010600030101010101" pitchFamily="2" charset="-122"/>
                <a:cs typeface="Times New Roman" panose="02020603050405020304" pitchFamily="18" charset="0"/>
              </a:rPr>
              <a:t> og sjelden har en utfyllende handleliste, sier at de ofte handler på impuls og ofte i en setting hvor de både har lavt blodsukker og lite tid. </a:t>
            </a:r>
            <a:r>
              <a:rPr lang="nb-NO" sz="1200" dirty="0">
                <a:effectLst/>
                <a:ea typeface="DengXian" panose="02010600030101010101" pitchFamily="2" charset="-122"/>
                <a:cs typeface="Times New Roman" panose="02020603050405020304" pitchFamily="18" charset="0"/>
              </a:rPr>
              <a:t>Dette gjør at de i større grad enn resten av deltakerne:</a:t>
            </a:r>
          </a:p>
          <a:p>
            <a:pPr lvl="1">
              <a:spcBef>
                <a:spcPts val="1200"/>
              </a:spcBef>
              <a:buSzPct val="100000"/>
              <a:buFont typeface="Arial" panose="020B0604020202020204" pitchFamily="34" charset="0"/>
              <a:buChar char="•"/>
            </a:pPr>
            <a:r>
              <a:rPr lang="nb-NO" sz="1200" dirty="0">
                <a:ea typeface="DengXian" panose="02010600030101010101" pitchFamily="2" charset="-122"/>
                <a:cs typeface="Times New Roman" panose="02020603050405020304" pitchFamily="18" charset="0"/>
              </a:rPr>
              <a:t>Kjøper mat (og snacks) de har lyst på der og da </a:t>
            </a:r>
            <a:r>
              <a:rPr lang="nb-NO" sz="1200" dirty="0">
                <a:ea typeface="DengXian" panose="02010600030101010101" pitchFamily="2" charset="-122"/>
                <a:cs typeface="Times New Roman" panose="02020603050405020304" pitchFamily="18" charset="0"/>
                <a:sym typeface="Wingdings" panose="05000000000000000000" pitchFamily="2" charset="2"/>
              </a:rPr>
              <a:t>for å tilfredsstille lavt blodsukker  og assosiasjonene for å dekke dette behovet er sjelden frukt og grønt.</a:t>
            </a:r>
            <a:endParaRPr lang="nb-NO" sz="1200" dirty="0">
              <a:ea typeface="DengXian" panose="02010600030101010101" pitchFamily="2" charset="-122"/>
              <a:cs typeface="Times New Roman" panose="02020603050405020304" pitchFamily="18" charset="0"/>
            </a:endParaRPr>
          </a:p>
          <a:p>
            <a:pPr lvl="1">
              <a:spcBef>
                <a:spcPts val="1200"/>
              </a:spcBef>
              <a:buSzPct val="100000"/>
              <a:buFont typeface="Arial" panose="020B0604020202020204" pitchFamily="34" charset="0"/>
              <a:buChar char="•"/>
            </a:pPr>
            <a:r>
              <a:rPr lang="nb-NO" sz="1200" dirty="0">
                <a:ea typeface="DengXian" panose="02010600030101010101" pitchFamily="2" charset="-122"/>
                <a:cs typeface="Times New Roman" panose="02020603050405020304" pitchFamily="18" charset="0"/>
              </a:rPr>
              <a:t>Blir påvirket i butikken av hva man skal ha til middag og velger da «proteinet» først, og tar seg ikke nødvendigvis bryet med å gå helt tilbake til inngangen for å kjøpe salat og grønnsaker.</a:t>
            </a:r>
          </a:p>
          <a:p>
            <a:pPr lvl="1">
              <a:spcBef>
                <a:spcPts val="1200"/>
              </a:spcBef>
              <a:buSzPct val="100000"/>
              <a:buFont typeface="Arial" panose="020B0604020202020204" pitchFamily="34" charset="0"/>
              <a:buChar char="•"/>
            </a:pPr>
            <a:r>
              <a:rPr lang="nb-NO" sz="1200" dirty="0">
                <a:ea typeface="DengXian" panose="02010600030101010101" pitchFamily="2" charset="-122"/>
                <a:cs typeface="Times New Roman" panose="02020603050405020304" pitchFamily="18" charset="0"/>
              </a:rPr>
              <a:t>K</a:t>
            </a:r>
            <a:r>
              <a:rPr lang="nb-NO" sz="1200" dirty="0">
                <a:effectLst/>
                <a:ea typeface="DengXian" panose="02010600030101010101" pitchFamily="2" charset="-122"/>
                <a:cs typeface="Times New Roman" panose="02020603050405020304" pitchFamily="18" charset="0"/>
              </a:rPr>
              <a:t>jøper mat som er rask å lage (ferdigmat/halvfabrikat) </a:t>
            </a:r>
            <a:r>
              <a:rPr lang="nb-NO" sz="1200" dirty="0">
                <a:effectLst/>
                <a:ea typeface="DengXian" panose="02010600030101010101" pitchFamily="2" charset="-122"/>
                <a:cs typeface="Times New Roman" panose="02020603050405020304" pitchFamily="18" charset="0"/>
                <a:sym typeface="Wingdings" panose="05000000000000000000" pitchFamily="2" charset="2"/>
              </a:rPr>
              <a:t> </a:t>
            </a:r>
            <a:r>
              <a:rPr lang="nb-NO" sz="1200" dirty="0">
                <a:effectLst/>
                <a:ea typeface="DengXian" panose="02010600030101010101" pitchFamily="2" charset="-122"/>
                <a:cs typeface="Times New Roman" panose="02020603050405020304" pitchFamily="18" charset="0"/>
              </a:rPr>
              <a:t>og muligens dropper frukt og grønt helt.</a:t>
            </a:r>
          </a:p>
          <a:p>
            <a:pPr lvl="1">
              <a:spcBef>
                <a:spcPts val="1200"/>
              </a:spcBef>
              <a:buSzPct val="100000"/>
              <a:buFont typeface="Arial" panose="020B0604020202020204" pitchFamily="34" charset="0"/>
              <a:buChar char="•"/>
            </a:pPr>
            <a:r>
              <a:rPr lang="nb-NO" sz="1200" dirty="0">
                <a:ea typeface="DengXian" panose="02010600030101010101" pitchFamily="2" charset="-122"/>
                <a:cs typeface="Times New Roman" panose="02020603050405020304" pitchFamily="18" charset="0"/>
              </a:rPr>
              <a:t>«Virrer» i butikken: Går mye frem og tilbake fordi de glemmer ting, og blir til slutt lei </a:t>
            </a:r>
            <a:r>
              <a:rPr lang="nb-NO" sz="1200" dirty="0">
                <a:ea typeface="DengXian" panose="02010600030101010101" pitchFamily="2" charset="-122"/>
                <a:cs typeface="Times New Roman" panose="02020603050405020304" pitchFamily="18" charset="0"/>
                <a:sym typeface="Wingdings" panose="05000000000000000000" pitchFamily="2" charset="2"/>
              </a:rPr>
              <a:t> Kommer de da på til slutt at de burde hatt frukt eller grønt </a:t>
            </a:r>
            <a:r>
              <a:rPr lang="nb-NO" sz="1200" dirty="0" err="1">
                <a:ea typeface="DengXian" panose="02010600030101010101" pitchFamily="2" charset="-122"/>
                <a:cs typeface="Times New Roman" panose="02020603050405020304" pitchFamily="18" charset="0"/>
                <a:sym typeface="Wingdings" panose="05000000000000000000" pitchFamily="2" charset="2"/>
              </a:rPr>
              <a:t>så¨orker</a:t>
            </a:r>
            <a:r>
              <a:rPr lang="nb-NO" sz="1200" dirty="0">
                <a:ea typeface="DengXian" panose="02010600030101010101" pitchFamily="2" charset="-122"/>
                <a:cs typeface="Times New Roman" panose="02020603050405020304" pitchFamily="18" charset="0"/>
                <a:sym typeface="Wingdings" panose="05000000000000000000" pitchFamily="2" charset="2"/>
              </a:rPr>
              <a:t> de ikke gå tilbake for å hente dette. </a:t>
            </a:r>
            <a:r>
              <a:rPr lang="nb-NO" sz="1200" dirty="0">
                <a:ea typeface="DengXian" panose="02010600030101010101" pitchFamily="2" charset="-122"/>
                <a:cs typeface="Times New Roman" panose="02020603050405020304" pitchFamily="18" charset="0"/>
              </a:rPr>
              <a:t>  </a:t>
            </a:r>
          </a:p>
          <a:p>
            <a:pPr lvl="1">
              <a:spcBef>
                <a:spcPts val="1200"/>
              </a:spcBef>
              <a:buSzPct val="100000"/>
              <a:buFont typeface="Arial" panose="020B0604020202020204" pitchFamily="34" charset="0"/>
              <a:buChar char="•"/>
            </a:pPr>
            <a:r>
              <a:rPr lang="nb-NO" sz="1200" dirty="0">
                <a:effectLst/>
                <a:ea typeface="DengXian" panose="02010600030101010101" pitchFamily="2" charset="-122"/>
                <a:cs typeface="Times New Roman" panose="02020603050405020304" pitchFamily="18" charset="0"/>
              </a:rPr>
              <a:t>Ikke </a:t>
            </a:r>
            <a:r>
              <a:rPr lang="nb-NO" sz="1200" dirty="0">
                <a:ea typeface="DengXian" panose="02010600030101010101" pitchFamily="2" charset="-122"/>
                <a:cs typeface="Times New Roman" panose="02020603050405020304" pitchFamily="18" charset="0"/>
              </a:rPr>
              <a:t>tar seg bryet med å bruke handlekurv/vogn, noe som gjør at de må begrense vareutvalget.</a:t>
            </a:r>
            <a:endParaRPr lang="nb-NO" sz="1200" dirty="0">
              <a:effectLst/>
              <a:ea typeface="DengXian" panose="02010600030101010101" pitchFamily="2" charset="-122"/>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266DCE32-0393-72E9-6EF1-C2979E442B7E}"/>
              </a:ext>
            </a:extLst>
          </p:cNvPr>
          <p:cNvCxnSpPr>
            <a:cxnSpLocks/>
          </p:cNvCxnSpPr>
          <p:nvPr/>
        </p:nvCxnSpPr>
        <p:spPr>
          <a:xfrm flipV="1">
            <a:off x="2832531" y="1702750"/>
            <a:ext cx="0" cy="4006850"/>
          </a:xfrm>
          <a:prstGeom prst="line">
            <a:avLst/>
          </a:prstGeom>
          <a:ln w="38100">
            <a:solidFill>
              <a:srgbClr val="FCBC58"/>
            </a:solidFill>
            <a:tailEnd type="none"/>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484D637C-2DA3-F3D5-C71E-9054EE7C8C4E}"/>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3437" t="24088" r="35921" b="55550"/>
          <a:stretch/>
        </p:blipFill>
        <p:spPr>
          <a:xfrm rot="10800000">
            <a:off x="8714303" y="1686581"/>
            <a:ext cx="469900" cy="393700"/>
          </a:xfrm>
          <a:prstGeom prst="rect">
            <a:avLst/>
          </a:prstGeom>
        </p:spPr>
      </p:pic>
      <p:sp>
        <p:nvSpPr>
          <p:cNvPr id="26" name="TextBox 25">
            <a:extLst>
              <a:ext uri="{FF2B5EF4-FFF2-40B4-BE49-F238E27FC236}">
                <a16:creationId xmlns:a16="http://schemas.microsoft.com/office/drawing/2014/main" id="{A4246E9A-A8A3-13D6-C8BC-B29C010F3B2D}"/>
              </a:ext>
            </a:extLst>
          </p:cNvPr>
          <p:cNvSpPr txBox="1"/>
          <p:nvPr/>
        </p:nvSpPr>
        <p:spPr>
          <a:xfrm>
            <a:off x="8693252" y="2021166"/>
            <a:ext cx="3193303" cy="738664"/>
          </a:xfrm>
          <a:prstGeom prst="rect">
            <a:avLst/>
          </a:prstGeom>
          <a:noFill/>
        </p:spPr>
        <p:txBody>
          <a:bodyPr wrap="square">
            <a:spAutoFit/>
          </a:bodyPr>
          <a:lstStyle/>
          <a:p>
            <a:r>
              <a:rPr lang="nb-NO" sz="1400" i="1" dirty="0"/>
              <a:t>Når jeg handler uten en plan så tar jeg det jeg har lyst på og det er ikke blomkål, det er Snickers. </a:t>
            </a:r>
            <a:r>
              <a:rPr lang="nb-NO" sz="1400" dirty="0"/>
              <a:t>– Mann, 45</a:t>
            </a:r>
            <a:endParaRPr lang="nb-NO" sz="1400" b="0" dirty="0">
              <a:solidFill>
                <a:srgbClr val="000000"/>
              </a:solidFill>
              <a:effectLst/>
              <a:latin typeface="+mj-lt"/>
            </a:endParaRPr>
          </a:p>
        </p:txBody>
      </p:sp>
      <p:pic>
        <p:nvPicPr>
          <p:cNvPr id="27" name="Graphic 26">
            <a:extLst>
              <a:ext uri="{FF2B5EF4-FFF2-40B4-BE49-F238E27FC236}">
                <a16:creationId xmlns:a16="http://schemas.microsoft.com/office/drawing/2014/main" id="{1BAD7D96-F7E0-AB03-1814-ADA67E7926A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3437" t="24088" r="35921" b="55550"/>
          <a:stretch/>
        </p:blipFill>
        <p:spPr>
          <a:xfrm rot="10800000">
            <a:off x="8714303" y="2870267"/>
            <a:ext cx="469900" cy="393700"/>
          </a:xfrm>
          <a:prstGeom prst="rect">
            <a:avLst/>
          </a:prstGeom>
        </p:spPr>
      </p:pic>
      <p:sp>
        <p:nvSpPr>
          <p:cNvPr id="28" name="TextBox 27">
            <a:extLst>
              <a:ext uri="{FF2B5EF4-FFF2-40B4-BE49-F238E27FC236}">
                <a16:creationId xmlns:a16="http://schemas.microsoft.com/office/drawing/2014/main" id="{69C7E18F-A5C0-7FD7-15F2-89148CBB5778}"/>
              </a:ext>
            </a:extLst>
          </p:cNvPr>
          <p:cNvSpPr txBox="1"/>
          <p:nvPr/>
        </p:nvSpPr>
        <p:spPr>
          <a:xfrm>
            <a:off x="8693252" y="3204852"/>
            <a:ext cx="3193303" cy="2677656"/>
          </a:xfrm>
          <a:prstGeom prst="rect">
            <a:avLst/>
          </a:prstGeom>
          <a:noFill/>
        </p:spPr>
        <p:txBody>
          <a:bodyPr wrap="square">
            <a:spAutoFit/>
          </a:bodyPr>
          <a:lstStyle/>
          <a:p>
            <a:r>
              <a:rPr lang="nb-NO" sz="1400" i="1" dirty="0"/>
              <a:t>Handler nesten alltid på Oda og det har vi begynt med fordi vi vet at impulskontrollen ikke er god i butikken. Og vi har fått et veldig annerledes innkjøp da vi begynte med det. Mer impulskontroll. På butikken kjøper jeg ofte ting som ikke står på handlelista. Og gjerne søtsaker. Jeg ser at det har kommet en ny frossenpizza og tar det.  Jeg blir veldig påvirket av disse </a:t>
            </a:r>
            <a:r>
              <a:rPr lang="nb-NO" sz="1400" i="1" dirty="0" err="1"/>
              <a:t>popup</a:t>
            </a:r>
            <a:r>
              <a:rPr lang="nb-NO" sz="1400" i="1" dirty="0"/>
              <a:t>-stativene. </a:t>
            </a:r>
            <a:r>
              <a:rPr lang="nb-NO" sz="1400" dirty="0"/>
              <a:t>- Kvinne, 31 år</a:t>
            </a:r>
          </a:p>
        </p:txBody>
      </p:sp>
      <p:pic>
        <p:nvPicPr>
          <p:cNvPr id="42" name="Picture 41">
            <a:extLst>
              <a:ext uri="{FF2B5EF4-FFF2-40B4-BE49-F238E27FC236}">
                <a16:creationId xmlns:a16="http://schemas.microsoft.com/office/drawing/2014/main" id="{6CA457DE-2E57-0518-2F94-3D33E25A067B}"/>
              </a:ext>
            </a:extLst>
          </p:cNvPr>
          <p:cNvPicPr>
            <a:picLocks noChangeAspect="1"/>
          </p:cNvPicPr>
          <p:nvPr/>
        </p:nvPicPr>
        <p:blipFill>
          <a:blip r:embed="rId5"/>
          <a:srcRect/>
          <a:stretch/>
        </p:blipFill>
        <p:spPr>
          <a:xfrm>
            <a:off x="305445" y="2006522"/>
            <a:ext cx="2266203" cy="3399305"/>
          </a:xfrm>
          <a:prstGeom prst="rect">
            <a:avLst/>
          </a:prstGeom>
        </p:spPr>
      </p:pic>
      <p:sp>
        <p:nvSpPr>
          <p:cNvPr id="6" name="Slide Number Placeholder 5">
            <a:extLst>
              <a:ext uri="{FF2B5EF4-FFF2-40B4-BE49-F238E27FC236}">
                <a16:creationId xmlns:a16="http://schemas.microsoft.com/office/drawing/2014/main" id="{2020E897-B593-43C1-1601-EF0B3638B037}"/>
              </a:ext>
            </a:extLst>
          </p:cNvPr>
          <p:cNvSpPr>
            <a:spLocks noGrp="1"/>
          </p:cNvSpPr>
          <p:nvPr>
            <p:ph type="sldNum" sz="quarter" idx="10"/>
          </p:nvPr>
        </p:nvSpPr>
        <p:spPr/>
        <p:txBody>
          <a:bodyPr/>
          <a:lstStyle/>
          <a:p>
            <a:fld id="{4034BEE3-566C-4068-A777-C3A4762E861B}" type="slidenum">
              <a:rPr lang="en-GB" smtClean="0"/>
              <a:pPr/>
              <a:t>42</a:t>
            </a:fld>
            <a:endParaRPr lang="en-GB" dirty="0"/>
          </a:p>
        </p:txBody>
      </p:sp>
    </p:spTree>
    <p:extLst>
      <p:ext uri="{BB962C8B-B14F-4D97-AF65-F5344CB8AC3E}">
        <p14:creationId xmlns:p14="http://schemas.microsoft.com/office/powerpoint/2010/main" val="394354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9DCF648C-4158-0848-556C-DA61632EB359}"/>
              </a:ext>
            </a:extLst>
          </p:cNvPr>
          <p:cNvSpPr/>
          <p:nvPr/>
        </p:nvSpPr>
        <p:spPr bwMode="ltGray">
          <a:xfrm>
            <a:off x="2702861" y="6852527"/>
            <a:ext cx="4245835" cy="8212"/>
          </a:xfrm>
          <a:custGeom>
            <a:avLst/>
            <a:gdLst>
              <a:gd name="connsiteX0" fmla="*/ 0 w 4245835"/>
              <a:gd name="connsiteY0" fmla="*/ 0 h 8212"/>
              <a:gd name="connsiteX1" fmla="*/ 4238149 w 4245835"/>
              <a:gd name="connsiteY1" fmla="*/ 0 h 8212"/>
              <a:gd name="connsiteX2" fmla="*/ 4245835 w 4245835"/>
              <a:gd name="connsiteY2" fmla="*/ 8212 h 8212"/>
              <a:gd name="connsiteX3" fmla="*/ 7686 w 4245835"/>
              <a:gd name="connsiteY3" fmla="*/ 8212 h 8212"/>
              <a:gd name="connsiteX4" fmla="*/ 0 w 4245835"/>
              <a:gd name="connsiteY4" fmla="*/ 0 h 8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5835" h="8212">
                <a:moveTo>
                  <a:pt x="0" y="0"/>
                </a:moveTo>
                <a:lnTo>
                  <a:pt x="4238149" y="0"/>
                </a:lnTo>
                <a:lnTo>
                  <a:pt x="4245835" y="8212"/>
                </a:lnTo>
                <a:lnTo>
                  <a:pt x="7686" y="8212"/>
                </a:lnTo>
                <a:lnTo>
                  <a:pt x="0" y="0"/>
                </a:lnTo>
                <a:close/>
              </a:path>
            </a:pathLst>
          </a:cu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NZ" sz="1600" b="0" dirty="0" err="1"/>
          </a:p>
        </p:txBody>
      </p:sp>
      <p:sp>
        <p:nvSpPr>
          <p:cNvPr id="4" name="Footer Placeholder 3">
            <a:extLst>
              <a:ext uri="{FF2B5EF4-FFF2-40B4-BE49-F238E27FC236}">
                <a16:creationId xmlns:a16="http://schemas.microsoft.com/office/drawing/2014/main" id="{5B7AE424-6696-86EF-F372-FBCA12C34834}"/>
              </a:ext>
            </a:extLst>
          </p:cNvPr>
          <p:cNvSpPr>
            <a:spLocks noGrp="1"/>
          </p:cNvSpPr>
          <p:nvPr>
            <p:ph type="ftr" sz="quarter" idx="11"/>
          </p:nvPr>
        </p:nvSpPr>
        <p:spPr/>
        <p:txBody>
          <a:bodyPr/>
          <a:lstStyle/>
          <a:p>
            <a:endParaRPr lang="en-GB"/>
          </a:p>
        </p:txBody>
      </p:sp>
      <p:sp>
        <p:nvSpPr>
          <p:cNvPr id="25" name="Content Placeholder 24">
            <a:extLst>
              <a:ext uri="{FF2B5EF4-FFF2-40B4-BE49-F238E27FC236}">
                <a16:creationId xmlns:a16="http://schemas.microsoft.com/office/drawing/2014/main" id="{E8E4001D-75C2-3197-A218-33D1436A78CD}"/>
              </a:ext>
            </a:extLst>
          </p:cNvPr>
          <p:cNvSpPr>
            <a:spLocks noGrp="1"/>
          </p:cNvSpPr>
          <p:nvPr>
            <p:ph sz="quarter" idx="13"/>
          </p:nvPr>
        </p:nvSpPr>
        <p:spPr>
          <a:xfrm>
            <a:off x="7076142" y="3399393"/>
            <a:ext cx="4750733" cy="2678182"/>
          </a:xfrm>
          <a:noFill/>
        </p:spPr>
        <p:txBody>
          <a:bodyPr/>
          <a:lstStyle/>
          <a:p>
            <a:r>
              <a:rPr lang="nb-NO" i="1" dirty="0">
                <a:effectLst/>
              </a:rPr>
              <a:t>Plassering har </a:t>
            </a:r>
            <a:r>
              <a:rPr lang="nb-NO" i="1" dirty="0" err="1">
                <a:effectLst/>
              </a:rPr>
              <a:t>kjempemye</a:t>
            </a:r>
            <a:r>
              <a:rPr lang="nb-NO" i="1" dirty="0">
                <a:effectLst/>
              </a:rPr>
              <a:t> å si i butikk! Jeg merker at et minus med at man </a:t>
            </a:r>
            <a:r>
              <a:rPr lang="nb-NO" i="1" dirty="0" err="1">
                <a:effectLst/>
              </a:rPr>
              <a:t>ukesplanlegger</a:t>
            </a:r>
            <a:r>
              <a:rPr lang="nb-NO" i="1" dirty="0">
                <a:effectLst/>
              </a:rPr>
              <a:t> er at vi sjelden prøver nye ting, også når det gjelder frukt og grønt, for man går mer på vane. For i butikken kan man se ting, sesongvarer </a:t>
            </a:r>
            <a:r>
              <a:rPr lang="nb-NO" i="1" dirty="0" err="1">
                <a:effectLst/>
              </a:rPr>
              <a:t>etc</a:t>
            </a:r>
            <a:r>
              <a:rPr lang="nb-NO" i="1" dirty="0">
                <a:effectLst/>
              </a:rPr>
              <a:t> og da kan jeg bli fristet av frukt og grønt også. Også har presentasjonen mye å si. At det ser grønt og friskt ut. </a:t>
            </a:r>
          </a:p>
          <a:p>
            <a:r>
              <a:rPr lang="nb-NO" dirty="0">
                <a:effectLst/>
              </a:rPr>
              <a:t>- Kvinne, 31 år</a:t>
            </a:r>
          </a:p>
        </p:txBody>
      </p:sp>
      <p:grpSp>
        <p:nvGrpSpPr>
          <p:cNvPr id="30" name="Group 29">
            <a:extLst>
              <a:ext uri="{FF2B5EF4-FFF2-40B4-BE49-F238E27FC236}">
                <a16:creationId xmlns:a16="http://schemas.microsoft.com/office/drawing/2014/main" id="{E8625DC3-1663-0CC5-9CC3-7396EBAB8D5F}"/>
              </a:ext>
            </a:extLst>
          </p:cNvPr>
          <p:cNvGrpSpPr/>
          <p:nvPr/>
        </p:nvGrpSpPr>
        <p:grpSpPr>
          <a:xfrm>
            <a:off x="359999" y="6120000"/>
            <a:ext cx="2711814" cy="474788"/>
            <a:chOff x="359999" y="6120000"/>
            <a:chExt cx="2711814" cy="474788"/>
          </a:xfrm>
        </p:grpSpPr>
        <p:cxnSp>
          <p:nvCxnSpPr>
            <p:cNvPr id="31" name="Straight Connector 30">
              <a:extLst>
                <a:ext uri="{FF2B5EF4-FFF2-40B4-BE49-F238E27FC236}">
                  <a16:creationId xmlns:a16="http://schemas.microsoft.com/office/drawing/2014/main" id="{3AA9550E-B5F3-AF5B-0E0E-0B897B6C4560}"/>
                </a:ext>
              </a:extLst>
            </p:cNvPr>
            <p:cNvCxnSpPr>
              <a:cxnSpLocks/>
            </p:cNvCxnSpPr>
            <p:nvPr userDrawn="1">
              <p:custDataLst>
                <p:tags r:id="rId1"/>
              </p:custDataLst>
            </p:nvPr>
          </p:nvCxnSpPr>
          <p:spPr>
            <a:xfrm>
              <a:off x="360000" y="6120000"/>
              <a:ext cx="2711813" cy="0"/>
            </a:xfrm>
            <a:prstGeom prst="line">
              <a:avLst/>
            </a:prstGeom>
            <a:ln w="38100">
              <a:solidFill>
                <a:srgbClr val="333333"/>
              </a:solidFill>
              <a:tailEnd type="none"/>
            </a:ln>
          </p:spPr>
          <p:style>
            <a:lnRef idx="1">
              <a:schemeClr val="accent1"/>
            </a:lnRef>
            <a:fillRef idx="0">
              <a:schemeClr val="accent1"/>
            </a:fillRef>
            <a:effectRef idx="0">
              <a:schemeClr val="accent1"/>
            </a:effectRef>
            <a:fontRef idx="minor">
              <a:schemeClr val="tx1"/>
            </a:fontRef>
          </p:style>
        </p:cxnSp>
        <p:pic>
          <p:nvPicPr>
            <p:cNvPr id="32" name="Graphic 31">
              <a:extLst>
                <a:ext uri="{FF2B5EF4-FFF2-40B4-BE49-F238E27FC236}">
                  <a16:creationId xmlns:a16="http://schemas.microsoft.com/office/drawing/2014/main" id="{F464B83D-BC78-7128-6553-7F55EE0709BC}"/>
                </a:ext>
              </a:extLst>
            </p:cNvPr>
            <p:cNvPicPr>
              <a:picLocks noChangeAspect="1"/>
            </p:cNvPicPr>
            <p:nvPr userDrawn="1">
              <p:custDataLst>
                <p:tags r:id="rId2"/>
              </p:custDataLst>
            </p:nvPr>
          </p:nvPicPr>
          <p:blipFill>
            <a:blip r:embed="rId4">
              <a:extLst>
                <a:ext uri="{96DAC541-7B7A-43D3-8B79-37D633B846F1}">
                  <asvg:svgBlip xmlns:asvg="http://schemas.microsoft.com/office/drawing/2016/SVG/main" r:embed="rId5"/>
                </a:ext>
              </a:extLst>
            </a:blip>
            <a:stretch>
              <a:fillRect/>
            </a:stretch>
          </p:blipFill>
          <p:spPr>
            <a:xfrm>
              <a:off x="359999" y="6390412"/>
              <a:ext cx="1080272" cy="204376"/>
            </a:xfrm>
            <a:prstGeom prst="rect">
              <a:avLst/>
            </a:prstGeom>
          </p:spPr>
        </p:pic>
      </p:grpSp>
      <p:sp>
        <p:nvSpPr>
          <p:cNvPr id="28" name="TextBox 27">
            <a:extLst>
              <a:ext uri="{FF2B5EF4-FFF2-40B4-BE49-F238E27FC236}">
                <a16:creationId xmlns:a16="http://schemas.microsoft.com/office/drawing/2014/main" id="{5D5733D4-D7AB-DA38-ACDA-7F90112D4391}"/>
              </a:ext>
            </a:extLst>
          </p:cNvPr>
          <p:cNvSpPr txBox="1"/>
          <p:nvPr/>
        </p:nvSpPr>
        <p:spPr>
          <a:xfrm>
            <a:off x="274274" y="3399393"/>
            <a:ext cx="2916601" cy="2092881"/>
          </a:xfrm>
          <a:prstGeom prst="rect">
            <a:avLst/>
          </a:prstGeom>
          <a:noFill/>
        </p:spPr>
        <p:txBody>
          <a:bodyPr wrap="square">
            <a:spAutoFit/>
          </a:bodyPr>
          <a:lstStyle/>
          <a:p>
            <a:r>
              <a:rPr lang="nb-NO" sz="1600" b="1" dirty="0"/>
              <a:t>Tanker fra en Oda-handler</a:t>
            </a:r>
          </a:p>
          <a:p>
            <a:endParaRPr lang="nb-NO" sz="1600" dirty="0"/>
          </a:p>
          <a:p>
            <a:r>
              <a:rPr lang="nb-NO" sz="1600" dirty="0"/>
              <a:t>Å handle på nett gir mer impulskontroll og bedre handlevaner totalt sett, men påvirker også hvordan man handler frukt og grønt.</a:t>
            </a:r>
            <a:endParaRPr lang="nb-NO" sz="1800" b="1" dirty="0"/>
          </a:p>
          <a:p>
            <a:endParaRPr lang="nb-NO" sz="1800" b="1" dirty="0"/>
          </a:p>
        </p:txBody>
      </p:sp>
      <p:pic>
        <p:nvPicPr>
          <p:cNvPr id="2" name="Picture 1">
            <a:extLst>
              <a:ext uri="{FF2B5EF4-FFF2-40B4-BE49-F238E27FC236}">
                <a16:creationId xmlns:a16="http://schemas.microsoft.com/office/drawing/2014/main" id="{6FEA7847-EA2D-5D7E-C11A-301E5654F46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70692" y="-7806"/>
            <a:ext cx="1383253" cy="2995795"/>
          </a:xfrm>
          <a:prstGeom prst="rect">
            <a:avLst/>
          </a:prstGeom>
        </p:spPr>
      </p:pic>
      <p:pic>
        <p:nvPicPr>
          <p:cNvPr id="6" name="Picture 5">
            <a:extLst>
              <a:ext uri="{FF2B5EF4-FFF2-40B4-BE49-F238E27FC236}">
                <a16:creationId xmlns:a16="http://schemas.microsoft.com/office/drawing/2014/main" id="{F6CA8026-44A9-63FD-ACB5-038741157C56}"/>
              </a:ext>
            </a:extLst>
          </p:cNvPr>
          <p:cNvPicPr>
            <a:picLocks noChangeAspect="1"/>
          </p:cNvPicPr>
          <p:nvPr/>
        </p:nvPicPr>
        <p:blipFill rotWithShape="1">
          <a:blip r:embed="rId7"/>
          <a:srcRect l="15416" t="282" r="2265" b="-282"/>
          <a:stretch/>
        </p:blipFill>
        <p:spPr>
          <a:xfrm>
            <a:off x="6516704" y="-21943"/>
            <a:ext cx="3291371" cy="2993697"/>
          </a:xfrm>
          <a:prstGeom prst="rect">
            <a:avLst/>
          </a:prstGeom>
        </p:spPr>
      </p:pic>
      <p:pic>
        <p:nvPicPr>
          <p:cNvPr id="14" name="Picture 13">
            <a:extLst>
              <a:ext uri="{FF2B5EF4-FFF2-40B4-BE49-F238E27FC236}">
                <a16:creationId xmlns:a16="http://schemas.microsoft.com/office/drawing/2014/main" id="{C13B20F8-29A3-7F00-73DA-E47B0CCA11C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88891" y="-5708"/>
            <a:ext cx="1382285" cy="2993697"/>
          </a:xfrm>
          <a:prstGeom prst="rect">
            <a:avLst/>
          </a:prstGeom>
        </p:spPr>
      </p:pic>
      <p:pic>
        <p:nvPicPr>
          <p:cNvPr id="16" name="Picture 15">
            <a:extLst>
              <a:ext uri="{FF2B5EF4-FFF2-40B4-BE49-F238E27FC236}">
                <a16:creationId xmlns:a16="http://schemas.microsoft.com/office/drawing/2014/main" id="{812D66C7-9069-3237-6CE8-F76A98D75E1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849" y="-678"/>
            <a:ext cx="1382284" cy="2993697"/>
          </a:xfrm>
          <a:prstGeom prst="rect">
            <a:avLst/>
          </a:prstGeom>
        </p:spPr>
      </p:pic>
      <p:pic>
        <p:nvPicPr>
          <p:cNvPr id="17" name="Picture 16">
            <a:extLst>
              <a:ext uri="{FF2B5EF4-FFF2-40B4-BE49-F238E27FC236}">
                <a16:creationId xmlns:a16="http://schemas.microsoft.com/office/drawing/2014/main" id="{00F0C75B-4AC9-EED9-C5AA-576F8DD7C5E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219351" y="-21943"/>
            <a:ext cx="2247823" cy="3002126"/>
          </a:xfrm>
          <a:prstGeom prst="rect">
            <a:avLst/>
          </a:prstGeom>
        </p:spPr>
      </p:pic>
      <p:pic>
        <p:nvPicPr>
          <p:cNvPr id="18" name="Picture 17">
            <a:extLst>
              <a:ext uri="{FF2B5EF4-FFF2-40B4-BE49-F238E27FC236}">
                <a16:creationId xmlns:a16="http://schemas.microsoft.com/office/drawing/2014/main" id="{E86B5CB6-6D23-8887-3D03-0B14B4C4B819}"/>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b="4884"/>
          <a:stretch/>
        </p:blipFill>
        <p:spPr>
          <a:xfrm>
            <a:off x="9859363" y="2853"/>
            <a:ext cx="2337089" cy="2968901"/>
          </a:xfrm>
          <a:prstGeom prst="rect">
            <a:avLst/>
          </a:prstGeom>
        </p:spPr>
      </p:pic>
      <p:pic>
        <p:nvPicPr>
          <p:cNvPr id="20" name="Graphic 19">
            <a:extLst>
              <a:ext uri="{FF2B5EF4-FFF2-40B4-BE49-F238E27FC236}">
                <a16:creationId xmlns:a16="http://schemas.microsoft.com/office/drawing/2014/main" id="{2356D732-D8B0-A506-8C51-2D49987769B1}"/>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l="33437" t="24088" r="35921" b="55550"/>
          <a:stretch/>
        </p:blipFill>
        <p:spPr>
          <a:xfrm rot="10800000">
            <a:off x="6550100" y="3284179"/>
            <a:ext cx="469900" cy="393700"/>
          </a:xfrm>
          <a:prstGeom prst="rect">
            <a:avLst/>
          </a:prstGeom>
        </p:spPr>
      </p:pic>
      <p:sp>
        <p:nvSpPr>
          <p:cNvPr id="21" name="TextBox 20">
            <a:extLst>
              <a:ext uri="{FF2B5EF4-FFF2-40B4-BE49-F238E27FC236}">
                <a16:creationId xmlns:a16="http://schemas.microsoft.com/office/drawing/2014/main" id="{DD3E5350-0186-B5A7-3F4B-5915444FA657}"/>
              </a:ext>
            </a:extLst>
          </p:cNvPr>
          <p:cNvSpPr txBox="1"/>
          <p:nvPr/>
        </p:nvSpPr>
        <p:spPr>
          <a:xfrm>
            <a:off x="3321070" y="3395415"/>
            <a:ext cx="2916601" cy="3447098"/>
          </a:xfrm>
          <a:prstGeom prst="rect">
            <a:avLst/>
          </a:prstGeom>
          <a:noFill/>
        </p:spPr>
        <p:txBody>
          <a:bodyPr wrap="square">
            <a:spAutoFit/>
          </a:bodyPr>
          <a:lstStyle/>
          <a:p>
            <a:r>
              <a:rPr lang="nb-NO" sz="1400" b="1" dirty="0"/>
              <a:t>Påvirkning på frukt og grønt:</a:t>
            </a:r>
          </a:p>
          <a:p>
            <a:pPr marL="285750" indent="-285750">
              <a:buFontTx/>
              <a:buChar char="-"/>
            </a:pPr>
            <a:r>
              <a:rPr lang="nb-NO" sz="1400" dirty="0"/>
              <a:t>Blir ikke like fristet til å kjøpe frukt og grønt når man ikke ser hvor friskt det ser ut etc.</a:t>
            </a:r>
          </a:p>
          <a:p>
            <a:pPr marL="285750" indent="-285750">
              <a:buFontTx/>
              <a:buChar char="-"/>
            </a:pPr>
            <a:r>
              <a:rPr lang="nb-NO" sz="1400" dirty="0"/>
              <a:t>Vanskelig å vurdere modenhet, noe som kan være en utfordring på bla. Pærer, avokado etc.</a:t>
            </a:r>
          </a:p>
          <a:p>
            <a:pPr marL="285750" indent="-285750">
              <a:buFontTx/>
              <a:buChar char="-"/>
            </a:pPr>
            <a:r>
              <a:rPr lang="nb-NO" sz="1400" dirty="0"/>
              <a:t>Blir mer prisbevisst. Lettere å sammenlikne pris.</a:t>
            </a:r>
          </a:p>
          <a:p>
            <a:pPr marL="285750" indent="-285750">
              <a:buFontTx/>
              <a:buChar char="-"/>
            </a:pPr>
            <a:r>
              <a:rPr lang="nb-NO" sz="1400" dirty="0"/>
              <a:t>Kan være utfordrende å vurdere mengde.</a:t>
            </a:r>
          </a:p>
          <a:p>
            <a:pPr marL="285750" indent="-285750">
              <a:buFontTx/>
              <a:buChar char="-"/>
            </a:pPr>
            <a:endParaRPr lang="nb-NO" sz="1400" dirty="0"/>
          </a:p>
          <a:p>
            <a:pPr marL="285750" indent="-285750">
              <a:buFontTx/>
              <a:buChar char="-"/>
            </a:pPr>
            <a:endParaRPr lang="nb-NO" sz="1800" b="1" dirty="0"/>
          </a:p>
          <a:p>
            <a:endParaRPr lang="nb-NO" sz="1800" b="1" dirty="0"/>
          </a:p>
        </p:txBody>
      </p:sp>
      <p:sp>
        <p:nvSpPr>
          <p:cNvPr id="7" name="Slide Number Placeholder 6">
            <a:extLst>
              <a:ext uri="{FF2B5EF4-FFF2-40B4-BE49-F238E27FC236}">
                <a16:creationId xmlns:a16="http://schemas.microsoft.com/office/drawing/2014/main" id="{FAD4BBBD-B030-0EF3-C558-6D856C9AFC74}"/>
              </a:ext>
            </a:extLst>
          </p:cNvPr>
          <p:cNvSpPr>
            <a:spLocks noGrp="1"/>
          </p:cNvSpPr>
          <p:nvPr>
            <p:ph type="sldNum" sz="quarter" idx="10"/>
          </p:nvPr>
        </p:nvSpPr>
        <p:spPr/>
        <p:txBody>
          <a:bodyPr/>
          <a:lstStyle/>
          <a:p>
            <a:fld id="{4034BEE3-566C-4068-A777-C3A4762E861B}" type="slidenum">
              <a:rPr lang="en-GB" smtClean="0"/>
              <a:pPr/>
              <a:t>43</a:t>
            </a:fld>
            <a:endParaRPr lang="en-GB" dirty="0"/>
          </a:p>
        </p:txBody>
      </p:sp>
    </p:spTree>
    <p:extLst>
      <p:ext uri="{BB962C8B-B14F-4D97-AF65-F5344CB8AC3E}">
        <p14:creationId xmlns:p14="http://schemas.microsoft.com/office/powerpoint/2010/main" val="371824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descr="Et bilde som inneholder Naturlig mat, grønnsak, landbruksvarer, pepper&#10;&#10;Automatisk generert beskrivelse">
            <a:extLst>
              <a:ext uri="{FF2B5EF4-FFF2-40B4-BE49-F238E27FC236}">
                <a16:creationId xmlns:a16="http://schemas.microsoft.com/office/drawing/2014/main" id="{C3154B85-2323-B727-D9CC-A992A6B8672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5102" t="351" r="31653" b="462"/>
          <a:stretch/>
        </p:blipFill>
        <p:spPr>
          <a:xfrm>
            <a:off x="0" y="0"/>
            <a:ext cx="5219701" cy="6858000"/>
          </a:xfrm>
          <a:prstGeom prst="rect">
            <a:avLst/>
          </a:prstGeom>
        </p:spPr>
      </p:pic>
      <p:sp>
        <p:nvSpPr>
          <p:cNvPr id="8" name="Rektangel 7">
            <a:extLst>
              <a:ext uri="{FF2B5EF4-FFF2-40B4-BE49-F238E27FC236}">
                <a16:creationId xmlns:a16="http://schemas.microsoft.com/office/drawing/2014/main" id="{1B57FDD6-0231-744E-F9AA-360CB889A227}"/>
              </a:ext>
            </a:extLst>
          </p:cNvPr>
          <p:cNvSpPr/>
          <p:nvPr/>
        </p:nvSpPr>
        <p:spPr bwMode="ltGray">
          <a:xfrm>
            <a:off x="0" y="0"/>
            <a:ext cx="5219701" cy="6858000"/>
          </a:xfrm>
          <a:prstGeom prst="rect">
            <a:avLst/>
          </a:prstGeom>
          <a:solidFill>
            <a:schemeClr val="tx1">
              <a:alpha val="44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nb-NO" sz="1600" b="0"/>
          </a:p>
        </p:txBody>
      </p:sp>
      <p:sp>
        <p:nvSpPr>
          <p:cNvPr id="7" name="TextBox 6">
            <a:extLst>
              <a:ext uri="{FF2B5EF4-FFF2-40B4-BE49-F238E27FC236}">
                <a16:creationId xmlns:a16="http://schemas.microsoft.com/office/drawing/2014/main" id="{4644BBE3-9706-4CEB-7C49-2500B778FD72}"/>
              </a:ext>
            </a:extLst>
          </p:cNvPr>
          <p:cNvSpPr txBox="1"/>
          <p:nvPr/>
        </p:nvSpPr>
        <p:spPr>
          <a:xfrm>
            <a:off x="5811253" y="615898"/>
            <a:ext cx="5887468" cy="6678751"/>
          </a:xfrm>
          <a:prstGeom prst="rect">
            <a:avLst/>
          </a:prstGeom>
          <a:noFill/>
        </p:spPr>
        <p:txBody>
          <a:bodyPr wrap="square">
            <a:spAutoFit/>
          </a:bodyPr>
          <a:lstStyle/>
          <a:p>
            <a:r>
              <a:rPr lang="nb-NO" b="1" dirty="0"/>
              <a:t>Oppsummering av hovedfunn</a:t>
            </a:r>
          </a:p>
          <a:p>
            <a:endParaRPr lang="nb-NO" sz="1400" b="1" dirty="0"/>
          </a:p>
          <a:p>
            <a:pPr marL="285750" indent="-285750">
              <a:buFont typeface="Arial" panose="020B0604020202020204" pitchFamily="34" charset="0"/>
              <a:buChar char="•"/>
            </a:pPr>
            <a:r>
              <a:rPr lang="nb-NO" sz="1200" dirty="0">
                <a:cs typeface="Kantar Brown Cyr TT Light" panose="020B0404020101010102" pitchFamily="34" charset="0"/>
              </a:rPr>
              <a:t>Det </a:t>
            </a:r>
            <a:r>
              <a:rPr lang="nb-NO" sz="1200" b="1" dirty="0">
                <a:cs typeface="Kantar Brown Cyr TT Light" panose="020B0404020101010102" pitchFamily="34" charset="0"/>
              </a:rPr>
              <a:t>er kvinnene i parforholdet </a:t>
            </a:r>
            <a:r>
              <a:rPr lang="nb-NO" sz="1200" dirty="0">
                <a:cs typeface="Kantar Brown Cyr TT Light" panose="020B0404020101010102" pitchFamily="34" charset="0"/>
              </a:rPr>
              <a:t>som i stor grad er pådriver for konsum av frukt og grønt, og som er mest opptatt av å hente inspirasjon.</a:t>
            </a:r>
          </a:p>
          <a:p>
            <a:endParaRPr lang="nb-NO" sz="1200" dirty="0">
              <a:cs typeface="Kantar Brown Cyr TT Light" panose="020B0404020101010102" pitchFamily="34" charset="0"/>
            </a:endParaRPr>
          </a:p>
          <a:p>
            <a:pPr marL="285750" indent="-285750">
              <a:buFont typeface="Arial" panose="020B0604020202020204" pitchFamily="34" charset="0"/>
              <a:buChar char="•"/>
            </a:pPr>
            <a:r>
              <a:rPr lang="nb-NO" sz="1200" dirty="0">
                <a:cs typeface="Kantar Brown Cyr TT Light" panose="020B0404020101010102" pitchFamily="34" charset="0"/>
              </a:rPr>
              <a:t>Flere av deltakerne lager </a:t>
            </a:r>
            <a:r>
              <a:rPr lang="nb-NO" sz="1200" b="1" dirty="0">
                <a:cs typeface="Kantar Brown Cyr TT Light" panose="020B0404020101010102" pitchFamily="34" charset="0"/>
              </a:rPr>
              <a:t>ukemeny og handler 1-2 ganger i uka. </a:t>
            </a:r>
            <a:r>
              <a:rPr lang="nb-NO" sz="1200" dirty="0">
                <a:cs typeface="Kantar Brown Cyr TT Light" panose="020B0404020101010102" pitchFamily="34" charset="0"/>
              </a:rPr>
              <a:t>De bruker ganske detaljerte digitale handlelister, og dette påvirker kjøpsatferden i butikken. </a:t>
            </a:r>
          </a:p>
          <a:p>
            <a:pPr marL="285750" indent="-285750">
              <a:buFont typeface="Arial" panose="020B0604020202020204" pitchFamily="34" charset="0"/>
              <a:buChar char="•"/>
            </a:pPr>
            <a:endParaRPr lang="nb-NO" sz="1200" b="1" dirty="0">
              <a:cs typeface="Kantar Brown Cyr TT Light" panose="020B0404020101010102" pitchFamily="34" charset="0"/>
            </a:endParaRPr>
          </a:p>
          <a:p>
            <a:pPr marL="285750" indent="-285750">
              <a:buFont typeface="Arial" panose="020B0604020202020204" pitchFamily="34" charset="0"/>
              <a:buChar char="•"/>
            </a:pPr>
            <a:r>
              <a:rPr lang="nb-NO" sz="1200" dirty="0"/>
              <a:t>Det er relativt </a:t>
            </a:r>
            <a:r>
              <a:rPr lang="nb-NO" sz="1200" b="1" dirty="0"/>
              <a:t>stor spredning på hva deltakernes største barrierer</a:t>
            </a:r>
            <a:r>
              <a:rPr lang="nb-NO" sz="1200" dirty="0"/>
              <a:t> for ikke å spise mer grønnsaker og salat er</a:t>
            </a:r>
            <a:r>
              <a:rPr lang="nb-NO" sz="1200" b="1" dirty="0"/>
              <a:t>. </a:t>
            </a:r>
            <a:r>
              <a:rPr lang="nb-NO" sz="1200" dirty="0"/>
              <a:t>Selv om de alle inngår i segmentet «De Potensielle» er de altså relativt ulike når det kommer til barrierer, og antagelig kreves det ulike former for kommunikasjon for å påvirke/hjelpe dem til å øke konsumet sitt. Deltakerne virker å ha 1-2 store </a:t>
            </a:r>
            <a:r>
              <a:rPr lang="nb-NO" sz="1200" dirty="0" err="1"/>
              <a:t>hovedbarrierer</a:t>
            </a:r>
            <a:r>
              <a:rPr lang="nb-NO" sz="1200" dirty="0"/>
              <a:t> for økt konsum og hver av </a:t>
            </a:r>
            <a:r>
              <a:rPr lang="nb-NO" sz="1200" dirty="0" err="1"/>
              <a:t>hovedbarrierene</a:t>
            </a:r>
            <a:r>
              <a:rPr lang="nb-NO" sz="1200" dirty="0"/>
              <a:t> nevnes kun av cirka 2-3 personer. </a:t>
            </a:r>
          </a:p>
          <a:p>
            <a:endParaRPr lang="nb-NO" sz="1200" dirty="0"/>
          </a:p>
          <a:p>
            <a:pPr marL="285750" indent="-285750">
              <a:buFont typeface="Arial" panose="020B0604020202020204" pitchFamily="34" charset="0"/>
              <a:buChar char="•"/>
            </a:pPr>
            <a:r>
              <a:rPr lang="nb-NO" sz="1200" dirty="0"/>
              <a:t>Barrierene knyttet til å spise grønnsaker og salat er først og fremst «ytre barrierer», ikke knyttet til produktet i seg selv. </a:t>
            </a:r>
            <a:r>
              <a:rPr lang="nb-NO" sz="1200" dirty="0">
                <a:cs typeface="Kantar Brown Cyr TT Light" panose="020B0404020101010102" pitchFamily="34" charset="0"/>
              </a:rPr>
              <a:t>Innholdet i salaten/grønnsakene nevnes ikke av noen som en barriere som påvirker dem. Dette er derimot noe som nevnes som en liten barriere for frukt og poteter spesifikt. </a:t>
            </a:r>
          </a:p>
          <a:p>
            <a:pPr marL="285750" indent="-285750">
              <a:buFont typeface="Arial" panose="020B0604020202020204" pitchFamily="34" charset="0"/>
              <a:buChar char="•"/>
            </a:pPr>
            <a:endParaRPr lang="nb-NO" sz="1200" dirty="0">
              <a:cs typeface="Kantar Brown Cyr TT Light" panose="020B0404020101010102" pitchFamily="34" charset="0"/>
            </a:endParaRPr>
          </a:p>
          <a:p>
            <a:pPr marL="285750" indent="-285750">
              <a:buFont typeface="Arial" panose="020B0604020202020204" pitchFamily="34" charset="0"/>
              <a:buChar char="•"/>
            </a:pPr>
            <a:r>
              <a:rPr lang="nb-NO" sz="1200" b="1" dirty="0">
                <a:cs typeface="Kantar Brown Cyr TT Light" panose="020B0404020101010102" pitchFamily="34" charset="0"/>
              </a:rPr>
              <a:t>Pris påvirker valg </a:t>
            </a:r>
            <a:r>
              <a:rPr lang="nb-NO" sz="1200" dirty="0">
                <a:cs typeface="Kantar Brown Cyr TT Light" panose="020B0404020101010102" pitchFamily="34" charset="0"/>
              </a:rPr>
              <a:t>av frukt/grønt, </a:t>
            </a:r>
            <a:r>
              <a:rPr lang="nb-NO" sz="1200" b="1" dirty="0">
                <a:cs typeface="Kantar Brown Cyr TT Light" panose="020B0404020101010102" pitchFamily="34" charset="0"/>
              </a:rPr>
              <a:t>men ikke nødvendigvis hvor mye man spiser</a:t>
            </a:r>
            <a:r>
              <a:rPr lang="nb-NO" sz="1200" dirty="0">
                <a:cs typeface="Kantar Brown Cyr TT Light" panose="020B0404020101010102" pitchFamily="34" charset="0"/>
              </a:rPr>
              <a:t>. Deltakerne som nevner pris som en mulig barriere (omtrent 3-4 stk.), trekker frem at prisnivået hovedsakelig påvirker akkurat hvilken frukt eller grønnsak de velger – det velges sjelden helt bort.</a:t>
            </a:r>
          </a:p>
          <a:p>
            <a:endParaRPr lang="nb-NO" sz="1200" dirty="0">
              <a:cs typeface="Kantar Brown Cyr TT Light" panose="020B0404020101010102" pitchFamily="34" charset="0"/>
            </a:endParaRPr>
          </a:p>
          <a:p>
            <a:pPr marL="285750" indent="-285750">
              <a:buFont typeface="Arial" panose="020B0604020202020204" pitchFamily="34" charset="0"/>
              <a:buChar char="•"/>
            </a:pPr>
            <a:r>
              <a:rPr lang="nb-NO" sz="1200" b="1" dirty="0">
                <a:cs typeface="Kantar Brown Cyr TT Light" panose="020B0404020101010102" pitchFamily="34" charset="0"/>
              </a:rPr>
              <a:t>Kjøpsatferd: </a:t>
            </a:r>
            <a:r>
              <a:rPr lang="nb-NO" sz="1200" dirty="0"/>
              <a:t>Selv om de fleste av deltakerne har en ganske detaljert handleliste, sier flere at de lar seg påvirke i butikk. Dette gjelder både for frukt og grønt og andre kategorier.</a:t>
            </a:r>
            <a:r>
              <a:rPr lang="nb-NO" sz="1200" dirty="0">
                <a:cs typeface="Kantar Brown Cyr TT Light" panose="020B0404020101010102" pitchFamily="34" charset="0"/>
              </a:rPr>
              <a:t> De påvirkes blant annet mye av tilbud i butikk, og er bevisst dette selv. Sesongvarer på utstilling, smaksprøver og innbydende fremstilling i butikk er også viktige påvirkningsfaktorer for frukt og grønt.</a:t>
            </a:r>
            <a:br>
              <a:rPr lang="nb-NO" sz="800" dirty="0">
                <a:cs typeface="Kantar Brown Cyr TT Light" panose="020B0404020101010102" pitchFamily="34" charset="0"/>
              </a:rPr>
            </a:br>
            <a:endParaRPr lang="nb-NO" sz="800" dirty="0">
              <a:cs typeface="Kantar Brown Cyr TT Light" panose="020B0404020101010102" pitchFamily="34" charset="0"/>
            </a:endParaRPr>
          </a:p>
          <a:p>
            <a:pPr marL="285750" indent="-285750">
              <a:buFont typeface="Arial" panose="020B0604020202020204" pitchFamily="34" charset="0"/>
              <a:buChar char="•"/>
            </a:pPr>
            <a:endParaRPr lang="nb-NO" sz="1200" dirty="0"/>
          </a:p>
          <a:p>
            <a:pPr marL="285750" indent="-285750">
              <a:buFont typeface="Arial" panose="020B0604020202020204" pitchFamily="34" charset="0"/>
              <a:buChar char="•"/>
            </a:pPr>
            <a:endParaRPr lang="nb-NO" sz="1200" dirty="0">
              <a:cs typeface="Kantar Brown Cyr TT Light" panose="020B0404020101010102" pitchFamily="34" charset="0"/>
            </a:endParaRPr>
          </a:p>
          <a:p>
            <a:pPr marL="285750" indent="-285750">
              <a:buFont typeface="Arial" panose="020B0604020202020204" pitchFamily="34" charset="0"/>
              <a:buChar char="•"/>
            </a:pPr>
            <a:endParaRPr lang="nb-NO" sz="1400" dirty="0"/>
          </a:p>
          <a:p>
            <a:endParaRPr lang="nb-NO" sz="1400" dirty="0"/>
          </a:p>
        </p:txBody>
      </p:sp>
      <p:pic>
        <p:nvPicPr>
          <p:cNvPr id="10" name="Graphic 36">
            <a:extLst>
              <a:ext uri="{FF2B5EF4-FFF2-40B4-BE49-F238E27FC236}">
                <a16:creationId xmlns:a16="http://schemas.microsoft.com/office/drawing/2014/main" id="{0D950FC6-CC4F-67F4-C6C6-720243725F69}"/>
              </a:ext>
            </a:extLst>
          </p:cNvPr>
          <p:cNvPicPr>
            <a:picLocks noChangeAspect="1"/>
          </p:cNvPicPr>
          <p:nvPr>
            <p:custDataLst>
              <p:tags r:id="rId1"/>
            </p:custDataLst>
          </p:nvPr>
        </p:nvPicPr>
        <p:blipFill rotWithShape="1">
          <a:blip r:embed="rId5" cstate="email">
            <a:extLst>
              <a:ext uri="{28A0092B-C50C-407E-A947-70E740481C1C}">
                <a14:useLocalDpi xmlns:a14="http://schemas.microsoft.com/office/drawing/2010/main"/>
              </a:ext>
            </a:extLst>
          </a:blip>
          <a:srcRect r="47426" b="11110"/>
          <a:stretch/>
        </p:blipFill>
        <p:spPr>
          <a:xfrm>
            <a:off x="112172" y="5763126"/>
            <a:ext cx="2218420" cy="845598"/>
          </a:xfrm>
          <a:prstGeom prst="rect">
            <a:avLst/>
          </a:prstGeom>
        </p:spPr>
      </p:pic>
    </p:spTree>
    <p:extLst>
      <p:ext uri="{BB962C8B-B14F-4D97-AF65-F5344CB8AC3E}">
        <p14:creationId xmlns:p14="http://schemas.microsoft.com/office/powerpoint/2010/main" val="40298840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text, person, marketplace&#10;&#10;Description automatically generated">
            <a:extLst>
              <a:ext uri="{FF2B5EF4-FFF2-40B4-BE49-F238E27FC236}">
                <a16:creationId xmlns:a16="http://schemas.microsoft.com/office/drawing/2014/main" id="{FE7A1612-C426-3169-EE3E-C7F0A9583507}"/>
              </a:ext>
            </a:extLst>
          </p:cNvPr>
          <p:cNvPicPr>
            <a:picLocks noChangeAspect="1"/>
          </p:cNvPicPr>
          <p:nvPr/>
        </p:nvPicPr>
        <p:blipFill rotWithShape="1">
          <a:blip r:embed="rId2"/>
          <a:srcRect t="38227" b="15156"/>
          <a:stretch/>
        </p:blipFill>
        <p:spPr>
          <a:xfrm>
            <a:off x="6181285" y="1376451"/>
            <a:ext cx="2723052" cy="846704"/>
          </a:xfrm>
          <a:prstGeom prst="rect">
            <a:avLst/>
          </a:prstGeom>
        </p:spPr>
      </p:pic>
      <p:sp>
        <p:nvSpPr>
          <p:cNvPr id="7" name="Content Placeholder 6">
            <a:extLst>
              <a:ext uri="{FF2B5EF4-FFF2-40B4-BE49-F238E27FC236}">
                <a16:creationId xmlns:a16="http://schemas.microsoft.com/office/drawing/2014/main" id="{19502349-D7F2-8C93-818D-D86BE1E0E6E7}"/>
              </a:ext>
            </a:extLst>
          </p:cNvPr>
          <p:cNvSpPr>
            <a:spLocks noGrp="1"/>
          </p:cNvSpPr>
          <p:nvPr>
            <p:ph sz="quarter" idx="14"/>
          </p:nvPr>
        </p:nvSpPr>
        <p:spPr>
          <a:xfrm>
            <a:off x="365618" y="4902770"/>
            <a:ext cx="2728800" cy="1561522"/>
          </a:xfrm>
        </p:spPr>
        <p:txBody>
          <a:bodyPr/>
          <a:lstStyle/>
          <a:p>
            <a:r>
              <a:rPr lang="nb-NO" sz="1200" b="1" dirty="0"/>
              <a:t>Lav kunnskap/interesse</a:t>
            </a:r>
          </a:p>
          <a:p>
            <a:r>
              <a:rPr lang="nb-NO" sz="1200" dirty="0"/>
              <a:t>Fører til at det oftere nedprioriteres og gjør det vanskeligere å være kreativ, se hvilke grønnsaker som egner seg til ulike retter etc.</a:t>
            </a:r>
          </a:p>
          <a:p>
            <a:endParaRPr lang="nb-NO" sz="1200" dirty="0"/>
          </a:p>
        </p:txBody>
      </p:sp>
      <p:sp>
        <p:nvSpPr>
          <p:cNvPr id="8" name="Content Placeholder 7">
            <a:extLst>
              <a:ext uri="{FF2B5EF4-FFF2-40B4-BE49-F238E27FC236}">
                <a16:creationId xmlns:a16="http://schemas.microsoft.com/office/drawing/2014/main" id="{FF724586-6A09-C149-5AE8-75254D5F67C2}"/>
              </a:ext>
            </a:extLst>
          </p:cNvPr>
          <p:cNvSpPr>
            <a:spLocks noGrp="1"/>
          </p:cNvSpPr>
          <p:nvPr>
            <p:ph sz="quarter" idx="15"/>
          </p:nvPr>
        </p:nvSpPr>
        <p:spPr>
          <a:xfrm>
            <a:off x="9098074" y="1380383"/>
            <a:ext cx="2723052" cy="3999600"/>
          </a:xfrm>
        </p:spPr>
        <p:txBody>
          <a:bodyPr/>
          <a:lstStyle/>
          <a:p>
            <a:r>
              <a:rPr lang="nb-NO" sz="1200" b="1" dirty="0"/>
              <a:t>Oppsummering av </a:t>
            </a:r>
            <a:r>
              <a:rPr lang="nb-NO" sz="1200" b="1" dirty="0" err="1"/>
              <a:t>mulighete</a:t>
            </a:r>
            <a:endParaRPr lang="nb-NO" sz="1200" b="1" dirty="0"/>
          </a:p>
          <a:p>
            <a:pPr marL="171450" indent="-171450">
              <a:buFont typeface="Arial" panose="020B0604020202020204" pitchFamily="34" charset="0"/>
              <a:buChar char="•"/>
            </a:pPr>
            <a:r>
              <a:rPr lang="nb-NO" sz="1200" dirty="0"/>
              <a:t>Mer fokus på forslag til grønnsaker/salat  i inspirasjon (både oppskrifter og bilder). Dette vil kunne bidra til både inspirasjon og potensielt endre tanken om hva som er “vanlig” (ev. anbefalt) mengde grønnsaker/salat til en middag. Det etterlyses mer samarbeid mellom ulike aktørene for å få dette til.</a:t>
            </a:r>
          </a:p>
          <a:p>
            <a:pPr marL="171450" indent="-171450">
              <a:buFont typeface="Arial" panose="020B0604020202020204" pitchFamily="34" charset="0"/>
              <a:buChar char="•"/>
            </a:pPr>
            <a:r>
              <a:rPr lang="nb-NO" sz="1200" dirty="0"/>
              <a:t>Deltakerne er veldig positive til nyttige tips for oppbevaring, måter å bruke opp råvarene etc. </a:t>
            </a:r>
          </a:p>
          <a:p>
            <a:pPr marL="171450" indent="-171450">
              <a:buFont typeface="Arial" panose="020B0604020202020204" pitchFamily="34" charset="0"/>
              <a:buChar char="•"/>
            </a:pPr>
            <a:r>
              <a:rPr lang="nb-NO" sz="1200" dirty="0">
                <a:solidFill>
                  <a:srgbClr val="333333"/>
                </a:solidFill>
                <a:latin typeface="Arial"/>
                <a:cs typeface="Kantar Brown Cyr Light" panose="020B0404020101010102" pitchFamily="34" charset="0"/>
              </a:rPr>
              <a:t>Kommunisere løsninger for de som har med matpakke på jobb. </a:t>
            </a:r>
            <a:r>
              <a:rPr lang="nb-NO" sz="1200" dirty="0"/>
              <a:t>Minne om enkle, raske og rimelige løsninger som </a:t>
            </a:r>
            <a:r>
              <a:rPr lang="nb-NO" sz="1200" dirty="0" err="1"/>
              <a:t>f.eks</a:t>
            </a:r>
            <a:r>
              <a:rPr lang="nb-NO" sz="1200" dirty="0"/>
              <a:t> ferdigsalater fra Bama, og hvordan disse enkelt kan forbedres ved bruk av </a:t>
            </a:r>
            <a:r>
              <a:rPr lang="nb-NO" sz="1200" dirty="0" err="1"/>
              <a:t>f.eks</a:t>
            </a:r>
            <a:r>
              <a:rPr lang="nb-NO" sz="1200" dirty="0"/>
              <a:t> </a:t>
            </a:r>
            <a:r>
              <a:rPr lang="nb-NO" sz="1200" dirty="0" err="1"/>
              <a:t>cherrytomater</a:t>
            </a:r>
            <a:r>
              <a:rPr lang="nb-NO" sz="1200" dirty="0"/>
              <a:t> etc.</a:t>
            </a:r>
          </a:p>
        </p:txBody>
      </p:sp>
      <p:sp>
        <p:nvSpPr>
          <p:cNvPr id="2" name="Title 1">
            <a:extLst>
              <a:ext uri="{FF2B5EF4-FFF2-40B4-BE49-F238E27FC236}">
                <a16:creationId xmlns:a16="http://schemas.microsoft.com/office/drawing/2014/main" id="{A065A7AD-13FC-DF48-27EB-F34CF43A8AD6}"/>
              </a:ext>
            </a:extLst>
          </p:cNvPr>
          <p:cNvSpPr>
            <a:spLocks noGrp="1"/>
          </p:cNvSpPr>
          <p:nvPr>
            <p:ph type="title"/>
          </p:nvPr>
        </p:nvSpPr>
        <p:spPr/>
        <p:txBody>
          <a:bodyPr/>
          <a:lstStyle/>
          <a:p>
            <a:pPr algn="l"/>
            <a:r>
              <a:rPr lang="nb-NO" sz="2400" b="1" dirty="0">
                <a:solidFill>
                  <a:schemeClr val="tx1"/>
                </a:solidFill>
              </a:rPr>
              <a:t>Oppsummering av barrierer og muligheter</a:t>
            </a:r>
            <a:endParaRPr lang="nb-NO" sz="2400" b="0" dirty="0">
              <a:solidFill>
                <a:schemeClr val="tx1"/>
              </a:solidFill>
            </a:endParaRPr>
          </a:p>
        </p:txBody>
      </p:sp>
      <p:sp>
        <p:nvSpPr>
          <p:cNvPr id="4" name="Footer Placeholder 3">
            <a:extLst>
              <a:ext uri="{FF2B5EF4-FFF2-40B4-BE49-F238E27FC236}">
                <a16:creationId xmlns:a16="http://schemas.microsoft.com/office/drawing/2014/main" id="{E20CD4F1-16C9-D62D-39B1-07F2A8117944}"/>
              </a:ext>
            </a:extLst>
          </p:cNvPr>
          <p:cNvSpPr>
            <a:spLocks noGrp="1"/>
          </p:cNvSpPr>
          <p:nvPr>
            <p:ph type="ftr" sz="quarter" idx="11"/>
          </p:nvPr>
        </p:nvSpPr>
        <p:spPr/>
        <p:txBody>
          <a:bodyPr/>
          <a:lstStyle/>
          <a:p>
            <a:endParaRPr lang="nb-NO"/>
          </a:p>
        </p:txBody>
      </p:sp>
      <p:sp>
        <p:nvSpPr>
          <p:cNvPr id="5" name="Content Placeholder 4">
            <a:extLst>
              <a:ext uri="{FF2B5EF4-FFF2-40B4-BE49-F238E27FC236}">
                <a16:creationId xmlns:a16="http://schemas.microsoft.com/office/drawing/2014/main" id="{2755990E-FC94-5957-5878-D2E7364422D7}"/>
              </a:ext>
            </a:extLst>
          </p:cNvPr>
          <p:cNvSpPr>
            <a:spLocks noGrp="1"/>
          </p:cNvSpPr>
          <p:nvPr>
            <p:ph sz="quarter" idx="12"/>
          </p:nvPr>
        </p:nvSpPr>
        <p:spPr>
          <a:xfrm>
            <a:off x="360362" y="1380383"/>
            <a:ext cx="2728800" cy="3999600"/>
          </a:xfrm>
        </p:spPr>
        <p:txBody>
          <a:bodyPr/>
          <a:lstStyle/>
          <a:p>
            <a:r>
              <a:rPr lang="nb-NO" sz="1200" b="1" dirty="0"/>
              <a:t>Oppleves som tiltak</a:t>
            </a:r>
          </a:p>
          <a:p>
            <a:r>
              <a:rPr lang="nb-NO" sz="1200" dirty="0"/>
              <a:t>Å tilberede (mer) grønnsaker/salat føles for noen som tiltak/merarbeid. Eks: Det er enklere å kun servere én type grønnsaker til middag eller velge brød fremfor salat til lunsj.</a:t>
            </a:r>
          </a:p>
        </p:txBody>
      </p:sp>
      <p:sp>
        <p:nvSpPr>
          <p:cNvPr id="6" name="Content Placeholder 5">
            <a:extLst>
              <a:ext uri="{FF2B5EF4-FFF2-40B4-BE49-F238E27FC236}">
                <a16:creationId xmlns:a16="http://schemas.microsoft.com/office/drawing/2014/main" id="{4A425A47-1074-83C8-CF36-F119CBCF0CD3}"/>
              </a:ext>
            </a:extLst>
          </p:cNvPr>
          <p:cNvSpPr>
            <a:spLocks noGrp="1"/>
          </p:cNvSpPr>
          <p:nvPr>
            <p:ph sz="quarter" idx="13"/>
          </p:nvPr>
        </p:nvSpPr>
        <p:spPr>
          <a:xfrm>
            <a:off x="3272933" y="1380383"/>
            <a:ext cx="2728800" cy="2303348"/>
          </a:xfrm>
        </p:spPr>
        <p:txBody>
          <a:bodyPr/>
          <a:lstStyle/>
          <a:p>
            <a:r>
              <a:rPr lang="nb-NO" sz="1200" b="1" dirty="0"/>
              <a:t>Føler de spiser nok i dag</a:t>
            </a:r>
            <a:endParaRPr lang="nb-NO" sz="1200" dirty="0"/>
          </a:p>
          <a:p>
            <a:r>
              <a:rPr lang="nb-NO" sz="1200" dirty="0"/>
              <a:t>Deltakerne som spiser 3-4 frukt og grønt om dagen føler ikke behov for mer. De er også usikre på hvordan eller hvorfor de skal spise mer.</a:t>
            </a:r>
            <a:r>
              <a:rPr lang="nb-NO" sz="1200" dirty="0">
                <a:ea typeface="DengXian" panose="02010600030101010101" pitchFamily="2" charset="-122"/>
                <a:cs typeface="Times New Roman" panose="02020603050405020304" pitchFamily="18" charset="0"/>
              </a:rPr>
              <a:t> Følelse av at </a:t>
            </a:r>
            <a:r>
              <a:rPr lang="nb-NO" sz="1200" b="1" dirty="0">
                <a:ea typeface="DengXian" panose="02010600030101010101" pitchFamily="2" charset="-122"/>
                <a:cs typeface="Times New Roman" panose="02020603050405020304" pitchFamily="18" charset="0"/>
              </a:rPr>
              <a:t>«kampen om å bli sunnere»</a:t>
            </a:r>
            <a:r>
              <a:rPr lang="nb-NO" sz="1200" dirty="0">
                <a:ea typeface="DengXian" panose="02010600030101010101" pitchFamily="2" charset="-122"/>
                <a:cs typeface="Times New Roman" panose="02020603050405020304" pitchFamily="18" charset="0"/>
              </a:rPr>
              <a:t> ikke handler om å spise mer frukt og  grønnsaker, men å kutte ut åpenbart usunne produkter med mye sukker (og til dels fett).   </a:t>
            </a:r>
            <a:endParaRPr lang="nb-NO" sz="1200" dirty="0"/>
          </a:p>
          <a:p>
            <a:endParaRPr lang="nb-NO" sz="1200" dirty="0"/>
          </a:p>
          <a:p>
            <a:endParaRPr lang="nb-NO" sz="1200" dirty="0"/>
          </a:p>
        </p:txBody>
      </p:sp>
      <p:cxnSp>
        <p:nvCxnSpPr>
          <p:cNvPr id="14" name="Straight Connector 13">
            <a:extLst>
              <a:ext uri="{FF2B5EF4-FFF2-40B4-BE49-F238E27FC236}">
                <a16:creationId xmlns:a16="http://schemas.microsoft.com/office/drawing/2014/main" id="{4A413D59-1EC1-DD47-1DE0-70EACC85BFB4}"/>
              </a:ext>
            </a:extLst>
          </p:cNvPr>
          <p:cNvCxnSpPr>
            <a:cxnSpLocks/>
          </p:cNvCxnSpPr>
          <p:nvPr/>
        </p:nvCxnSpPr>
        <p:spPr>
          <a:xfrm>
            <a:off x="361950" y="1673298"/>
            <a:ext cx="2657475" cy="0"/>
          </a:xfrm>
          <a:prstGeom prst="line">
            <a:avLst/>
          </a:prstGeom>
          <a:ln w="28575">
            <a:solidFill>
              <a:srgbClr val="F9A807"/>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6200FFA-C459-7A52-EF56-56324C2B1911}"/>
              </a:ext>
            </a:extLst>
          </p:cNvPr>
          <p:cNvCxnSpPr>
            <a:cxnSpLocks/>
          </p:cNvCxnSpPr>
          <p:nvPr/>
        </p:nvCxnSpPr>
        <p:spPr>
          <a:xfrm>
            <a:off x="3272400" y="1673298"/>
            <a:ext cx="2657475" cy="0"/>
          </a:xfrm>
          <a:prstGeom prst="line">
            <a:avLst/>
          </a:prstGeom>
          <a:ln w="28575">
            <a:solidFill>
              <a:srgbClr val="F9A807"/>
            </a:solidFill>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474C81D-7B73-00C4-76B8-24E9515C6510}"/>
              </a:ext>
            </a:extLst>
          </p:cNvPr>
          <p:cNvCxnSpPr>
            <a:cxnSpLocks/>
          </p:cNvCxnSpPr>
          <p:nvPr/>
        </p:nvCxnSpPr>
        <p:spPr>
          <a:xfrm>
            <a:off x="332373" y="5163074"/>
            <a:ext cx="2657475" cy="0"/>
          </a:xfrm>
          <a:prstGeom prst="line">
            <a:avLst/>
          </a:prstGeom>
          <a:ln w="28575">
            <a:solidFill>
              <a:srgbClr val="F9A807"/>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613FBE-30BE-9D4B-E514-D81072BE170A}"/>
              </a:ext>
            </a:extLst>
          </p:cNvPr>
          <p:cNvCxnSpPr>
            <a:cxnSpLocks/>
          </p:cNvCxnSpPr>
          <p:nvPr/>
        </p:nvCxnSpPr>
        <p:spPr>
          <a:xfrm>
            <a:off x="9098074" y="1677071"/>
            <a:ext cx="2733564" cy="0"/>
          </a:xfrm>
          <a:prstGeom prst="line">
            <a:avLst/>
          </a:prstGeom>
          <a:ln w="28575">
            <a:solidFill>
              <a:srgbClr val="F9A807"/>
            </a:solidFill>
            <a:tail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EE5801C1-B2A9-33A6-B569-361488F9B7E2}"/>
              </a:ext>
            </a:extLst>
          </p:cNvPr>
          <p:cNvSpPr>
            <a:spLocks noGrp="1"/>
          </p:cNvSpPr>
          <p:nvPr>
            <p:ph type="sldNum" sz="quarter" idx="10"/>
          </p:nvPr>
        </p:nvSpPr>
        <p:spPr/>
        <p:txBody>
          <a:bodyPr/>
          <a:lstStyle/>
          <a:p>
            <a:fld id="{4034BEE3-566C-4068-A777-C3A4762E861B}" type="slidenum">
              <a:rPr lang="nb-NO" smtClean="0"/>
              <a:pPr/>
              <a:t>6</a:t>
            </a:fld>
            <a:endParaRPr lang="nb-NO"/>
          </a:p>
        </p:txBody>
      </p:sp>
      <p:sp>
        <p:nvSpPr>
          <p:cNvPr id="9" name="Content Placeholder 4">
            <a:extLst>
              <a:ext uri="{FF2B5EF4-FFF2-40B4-BE49-F238E27FC236}">
                <a16:creationId xmlns:a16="http://schemas.microsoft.com/office/drawing/2014/main" id="{759D3CBF-0B4E-E253-487C-8C67E57606C4}"/>
              </a:ext>
            </a:extLst>
          </p:cNvPr>
          <p:cNvSpPr txBox="1">
            <a:spLocks/>
          </p:cNvSpPr>
          <p:nvPr/>
        </p:nvSpPr>
        <p:spPr>
          <a:xfrm>
            <a:off x="333444" y="2959764"/>
            <a:ext cx="2728800" cy="1053585"/>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200" b="1" dirty="0"/>
              <a:t>Barnas smakspreferanser</a:t>
            </a:r>
            <a:endParaRPr lang="nb-NO" sz="1200" dirty="0"/>
          </a:p>
          <a:p>
            <a:r>
              <a:rPr lang="nb-NO" sz="1200" dirty="0"/>
              <a:t>Å ta hensyn til barna minimerer mulighetene og hemmer kreativiteten.</a:t>
            </a:r>
          </a:p>
        </p:txBody>
      </p:sp>
      <p:cxnSp>
        <p:nvCxnSpPr>
          <p:cNvPr id="10" name="Straight Connector 9">
            <a:extLst>
              <a:ext uri="{FF2B5EF4-FFF2-40B4-BE49-F238E27FC236}">
                <a16:creationId xmlns:a16="http://schemas.microsoft.com/office/drawing/2014/main" id="{CF24DE63-37D2-32BD-0AD6-576E9F322F2C}"/>
              </a:ext>
            </a:extLst>
          </p:cNvPr>
          <p:cNvCxnSpPr>
            <a:cxnSpLocks/>
          </p:cNvCxnSpPr>
          <p:nvPr/>
        </p:nvCxnSpPr>
        <p:spPr>
          <a:xfrm>
            <a:off x="335032" y="3252679"/>
            <a:ext cx="2657475" cy="0"/>
          </a:xfrm>
          <a:prstGeom prst="line">
            <a:avLst/>
          </a:prstGeom>
          <a:ln w="28575">
            <a:solidFill>
              <a:srgbClr val="F9A807"/>
            </a:solidFill>
            <a:tailEnd type="non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C51ABAD-CD2E-89FF-1DD9-B67500615D6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0432" b="54122"/>
          <a:stretch/>
        </p:blipFill>
        <p:spPr>
          <a:xfrm>
            <a:off x="349850" y="3804792"/>
            <a:ext cx="2657475" cy="1003445"/>
          </a:xfrm>
          <a:prstGeom prst="rect">
            <a:avLst/>
          </a:prstGeom>
        </p:spPr>
      </p:pic>
      <p:sp>
        <p:nvSpPr>
          <p:cNvPr id="15" name="Content Placeholder 6">
            <a:extLst>
              <a:ext uri="{FF2B5EF4-FFF2-40B4-BE49-F238E27FC236}">
                <a16:creationId xmlns:a16="http://schemas.microsoft.com/office/drawing/2014/main" id="{D0125F49-EF6B-FDF2-434D-5A599F4F44C7}"/>
              </a:ext>
            </a:extLst>
          </p:cNvPr>
          <p:cNvSpPr txBox="1">
            <a:spLocks/>
          </p:cNvSpPr>
          <p:nvPr/>
        </p:nvSpPr>
        <p:spPr>
          <a:xfrm>
            <a:off x="3267732" y="3564390"/>
            <a:ext cx="2728800" cy="1243844"/>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200" b="1" dirty="0"/>
              <a:t>Mangel på innarbeidet vane utenfor middagene </a:t>
            </a:r>
          </a:p>
          <a:p>
            <a:r>
              <a:rPr lang="nb-NO" sz="1200" dirty="0">
                <a:cs typeface="Kantar Brown Cyr TT Light" panose="020B0404020101010102" pitchFamily="34" charset="0"/>
              </a:rPr>
              <a:t>Salat og grønnsaker forbindes i stor grad med middager, men har potensiale til å bli en del av flere måltidsituasjoner.</a:t>
            </a:r>
          </a:p>
          <a:p>
            <a:endParaRPr lang="nb-NO" sz="1200" dirty="0"/>
          </a:p>
        </p:txBody>
      </p:sp>
      <p:cxnSp>
        <p:nvCxnSpPr>
          <p:cNvPr id="25" name="Straight Connector 24">
            <a:extLst>
              <a:ext uri="{FF2B5EF4-FFF2-40B4-BE49-F238E27FC236}">
                <a16:creationId xmlns:a16="http://schemas.microsoft.com/office/drawing/2014/main" id="{E2436A7C-0978-C80D-A815-B01469DDBEA0}"/>
              </a:ext>
            </a:extLst>
          </p:cNvPr>
          <p:cNvCxnSpPr>
            <a:cxnSpLocks/>
          </p:cNvCxnSpPr>
          <p:nvPr/>
        </p:nvCxnSpPr>
        <p:spPr>
          <a:xfrm>
            <a:off x="3267732" y="4016081"/>
            <a:ext cx="2657475" cy="0"/>
          </a:xfrm>
          <a:prstGeom prst="line">
            <a:avLst/>
          </a:prstGeom>
          <a:ln w="28575">
            <a:solidFill>
              <a:srgbClr val="F9A807"/>
            </a:solidFill>
            <a:tailEnd type="none"/>
          </a:ln>
        </p:spPr>
        <p:style>
          <a:lnRef idx="1">
            <a:schemeClr val="accent1"/>
          </a:lnRef>
          <a:fillRef idx="0">
            <a:schemeClr val="accent1"/>
          </a:fillRef>
          <a:effectRef idx="0">
            <a:schemeClr val="accent1"/>
          </a:effectRef>
          <a:fontRef idx="minor">
            <a:schemeClr val="tx1"/>
          </a:fontRef>
        </p:style>
      </p:cxnSp>
      <p:sp>
        <p:nvSpPr>
          <p:cNvPr id="26" name="Content Placeholder 6">
            <a:extLst>
              <a:ext uri="{FF2B5EF4-FFF2-40B4-BE49-F238E27FC236}">
                <a16:creationId xmlns:a16="http://schemas.microsoft.com/office/drawing/2014/main" id="{EB1D9C55-A985-B46D-7284-85CCE90CC2AF}"/>
              </a:ext>
            </a:extLst>
          </p:cNvPr>
          <p:cNvSpPr txBox="1">
            <a:spLocks/>
          </p:cNvSpPr>
          <p:nvPr/>
        </p:nvSpPr>
        <p:spPr>
          <a:xfrm>
            <a:off x="3262876" y="4900133"/>
            <a:ext cx="2728800" cy="1561522"/>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200" b="1" dirty="0"/>
              <a:t>Andre barrierer</a:t>
            </a:r>
          </a:p>
          <a:p>
            <a:r>
              <a:rPr lang="nb-NO" sz="1200" dirty="0"/>
              <a:t>Vane/glemmer det, matretter som ikke naturlig inneholder grønnsaker/salat utgjør en del av kostholdet, matsvinn, pris, mindre mettende.</a:t>
            </a:r>
          </a:p>
          <a:p>
            <a:endParaRPr lang="nb-NO" sz="1200" dirty="0"/>
          </a:p>
        </p:txBody>
      </p:sp>
      <p:cxnSp>
        <p:nvCxnSpPr>
          <p:cNvPr id="28" name="Straight Connector 27">
            <a:extLst>
              <a:ext uri="{FF2B5EF4-FFF2-40B4-BE49-F238E27FC236}">
                <a16:creationId xmlns:a16="http://schemas.microsoft.com/office/drawing/2014/main" id="{CCBE299D-D6AF-3D61-A23D-DAF9358AA605}"/>
              </a:ext>
            </a:extLst>
          </p:cNvPr>
          <p:cNvCxnSpPr>
            <a:cxnSpLocks/>
          </p:cNvCxnSpPr>
          <p:nvPr/>
        </p:nvCxnSpPr>
        <p:spPr>
          <a:xfrm>
            <a:off x="3241704" y="5181704"/>
            <a:ext cx="2657475" cy="0"/>
          </a:xfrm>
          <a:prstGeom prst="line">
            <a:avLst/>
          </a:prstGeom>
          <a:ln w="28575">
            <a:solidFill>
              <a:srgbClr val="F9A807"/>
            </a:solidFill>
            <a:tailEnd type="none"/>
          </a:ln>
        </p:spPr>
        <p:style>
          <a:lnRef idx="1">
            <a:schemeClr val="accent1"/>
          </a:lnRef>
          <a:fillRef idx="0">
            <a:schemeClr val="accent1"/>
          </a:fillRef>
          <a:effectRef idx="0">
            <a:schemeClr val="accent1"/>
          </a:effectRef>
          <a:fontRef idx="minor">
            <a:schemeClr val="tx1"/>
          </a:fontRef>
        </p:style>
      </p:cxnSp>
      <p:sp>
        <p:nvSpPr>
          <p:cNvPr id="30" name="Content Placeholder 7">
            <a:extLst>
              <a:ext uri="{FF2B5EF4-FFF2-40B4-BE49-F238E27FC236}">
                <a16:creationId xmlns:a16="http://schemas.microsoft.com/office/drawing/2014/main" id="{2274F090-A976-9883-F0A8-D0CE4F6B16E2}"/>
              </a:ext>
            </a:extLst>
          </p:cNvPr>
          <p:cNvSpPr txBox="1">
            <a:spLocks/>
          </p:cNvSpPr>
          <p:nvPr/>
        </p:nvSpPr>
        <p:spPr>
          <a:xfrm>
            <a:off x="6204146" y="2383161"/>
            <a:ext cx="2723052" cy="3064530"/>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200" b="1" dirty="0"/>
              <a:t>Oppsummering av muligheter</a:t>
            </a:r>
          </a:p>
          <a:p>
            <a:pPr marL="171450" indent="-171450">
              <a:buFont typeface="Arial" panose="020B0604020202020204" pitchFamily="34" charset="0"/>
              <a:buChar char="•"/>
            </a:pPr>
            <a:r>
              <a:rPr lang="nb-NO" sz="1200" dirty="0">
                <a:solidFill>
                  <a:srgbClr val="333333"/>
                </a:solidFill>
                <a:latin typeface="Arial"/>
                <a:cs typeface="Kantar Brown Cyr Light" panose="020B0404020101010102" pitchFamily="34" charset="0"/>
              </a:rPr>
              <a:t>Kommunisere hvordan man (enkelt) kan øke konsumet utenfor middagene (snacks, mellommåltid, tilbehør, lunsj </a:t>
            </a:r>
            <a:r>
              <a:rPr lang="nb-NO" sz="1200" dirty="0" err="1">
                <a:solidFill>
                  <a:srgbClr val="333333"/>
                </a:solidFill>
                <a:latin typeface="Arial"/>
                <a:cs typeface="Kantar Brown Cyr Light" panose="020B0404020101010102" pitchFamily="34" charset="0"/>
              </a:rPr>
              <a:t>etc</a:t>
            </a:r>
            <a:r>
              <a:rPr lang="nb-NO" sz="1200" dirty="0">
                <a:solidFill>
                  <a:srgbClr val="333333"/>
                </a:solidFill>
                <a:latin typeface="Arial"/>
                <a:cs typeface="Kantar Brown Cyr Light" panose="020B0404020101010102" pitchFamily="34" charset="0"/>
              </a:rPr>
              <a:t>) og forklare på en enkel måte hvor mye dette utgjør.</a:t>
            </a:r>
          </a:p>
          <a:p>
            <a:pPr marL="171450" indent="-171450">
              <a:buFont typeface="Arial" panose="020B0604020202020204" pitchFamily="34" charset="0"/>
              <a:buChar char="•"/>
            </a:pPr>
            <a:r>
              <a:rPr lang="nb-NO" sz="1200" dirty="0">
                <a:solidFill>
                  <a:srgbClr val="333333"/>
                </a:solidFill>
                <a:latin typeface="Arial"/>
                <a:cs typeface="Kantar Brown Cyr Light" panose="020B0404020101010102" pitchFamily="34" charset="0"/>
              </a:rPr>
              <a:t>Kommunisere hvor mye grønnsaksfrie middager påvirker negativt, og motsatt hvor mye middager hvor hovedbestanddelen er grønnsaker påvirker positivt.</a:t>
            </a:r>
          </a:p>
          <a:p>
            <a:pPr marL="171450" indent="-171450">
              <a:buFont typeface="Arial" panose="020B0604020202020204" pitchFamily="34" charset="0"/>
              <a:buChar char="•"/>
            </a:pPr>
            <a:r>
              <a:rPr lang="nb-NO" sz="1200" dirty="0">
                <a:solidFill>
                  <a:srgbClr val="333333"/>
                </a:solidFill>
                <a:latin typeface="Arial"/>
                <a:cs typeface="Kantar Brown Cyr Light" panose="020B0404020101010102" pitchFamily="34" charset="0"/>
              </a:rPr>
              <a:t>I</a:t>
            </a:r>
            <a:r>
              <a:rPr kumimoji="0" lang="nb-NO" sz="1200" b="0" i="0" u="none" strike="noStrike" kern="1200" cap="none" spc="0" normalizeH="0" baseline="0" noProof="0" dirty="0" err="1">
                <a:ln>
                  <a:noFill/>
                </a:ln>
                <a:solidFill>
                  <a:srgbClr val="333333"/>
                </a:solidFill>
                <a:effectLst/>
                <a:uLnTx/>
                <a:uFillTx/>
                <a:latin typeface="Arial"/>
                <a:ea typeface="+mn-ea"/>
                <a:cs typeface="Kantar Brown Cyr Light" panose="020B0404020101010102" pitchFamily="34" charset="0"/>
              </a:rPr>
              <a:t>nspirere</a:t>
            </a:r>
            <a:r>
              <a:rPr kumimoji="0" lang="nb-NO" sz="1200" b="0" i="0" u="none" strike="noStrike" kern="1200" cap="none" spc="0" normalizeH="0" baseline="0" noProof="0" dirty="0">
                <a:ln>
                  <a:noFill/>
                </a:ln>
                <a:solidFill>
                  <a:srgbClr val="333333"/>
                </a:solidFill>
                <a:effectLst/>
                <a:uLnTx/>
                <a:uFillTx/>
                <a:latin typeface="Arial"/>
                <a:ea typeface="+mn-ea"/>
                <a:cs typeface="Kantar Brown Cyr Light" panose="020B0404020101010102" pitchFamily="34" charset="0"/>
              </a:rPr>
              <a:t> mot å bruke mindre kjøtt i måltidene og supplere med grønnsaker uten at smaken forandres helt, fremfor bare å promotere vegetarretter.</a:t>
            </a:r>
            <a:endParaRPr lang="nb-NO" sz="1200" dirty="0"/>
          </a:p>
          <a:p>
            <a:pPr marL="285750" indent="-285750">
              <a:buFontTx/>
              <a:buChar char="-"/>
            </a:pPr>
            <a:endParaRPr lang="nb-NO" sz="1200" dirty="0">
              <a:solidFill>
                <a:srgbClr val="333333"/>
              </a:solidFill>
              <a:latin typeface="Arial"/>
              <a:cs typeface="Kantar Brown Cyr Light" panose="020B0404020101010102" pitchFamily="34" charset="0"/>
            </a:endParaRPr>
          </a:p>
          <a:p>
            <a:pPr marL="285750" indent="-285750">
              <a:buFontTx/>
              <a:buChar char="-"/>
            </a:pPr>
            <a:endParaRPr lang="nb-NO" sz="1200" dirty="0"/>
          </a:p>
          <a:p>
            <a:endParaRPr lang="nb-NO" sz="1200" dirty="0"/>
          </a:p>
        </p:txBody>
      </p:sp>
      <p:cxnSp>
        <p:nvCxnSpPr>
          <p:cNvPr id="31" name="Straight Connector 30">
            <a:extLst>
              <a:ext uri="{FF2B5EF4-FFF2-40B4-BE49-F238E27FC236}">
                <a16:creationId xmlns:a16="http://schemas.microsoft.com/office/drawing/2014/main" id="{BC221509-BBE4-7DA5-4463-7BD62FF7DF46}"/>
              </a:ext>
            </a:extLst>
          </p:cNvPr>
          <p:cNvCxnSpPr>
            <a:cxnSpLocks/>
          </p:cNvCxnSpPr>
          <p:nvPr/>
        </p:nvCxnSpPr>
        <p:spPr>
          <a:xfrm>
            <a:off x="6204146" y="2658583"/>
            <a:ext cx="2733564" cy="0"/>
          </a:xfrm>
          <a:prstGeom prst="line">
            <a:avLst/>
          </a:prstGeom>
          <a:ln w="28575">
            <a:solidFill>
              <a:srgbClr val="F9A807"/>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72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A36A6A4-32A7-E4F6-3DF3-0C0B68420B7E}"/>
              </a:ext>
            </a:extLst>
          </p:cNvPr>
          <p:cNvSpPr>
            <a:spLocks noGrp="1"/>
          </p:cNvSpPr>
          <p:nvPr>
            <p:ph type="body" sz="quarter" idx="15"/>
          </p:nvPr>
        </p:nvSpPr>
        <p:spPr/>
        <p:txBody>
          <a:bodyPr/>
          <a:lstStyle/>
          <a:p>
            <a:r>
              <a:rPr lang="nb-NO" dirty="0"/>
              <a:t>Vaner: Matvaner, matlaging og inspirasjon</a:t>
            </a:r>
          </a:p>
        </p:txBody>
      </p:sp>
      <p:sp>
        <p:nvSpPr>
          <p:cNvPr id="3" name="Plassholder for tekst 2">
            <a:extLst>
              <a:ext uri="{FF2B5EF4-FFF2-40B4-BE49-F238E27FC236}">
                <a16:creationId xmlns:a16="http://schemas.microsoft.com/office/drawing/2014/main" id="{EC4D023D-4C85-B169-8B0C-797BABCAC504}"/>
              </a:ext>
            </a:extLst>
          </p:cNvPr>
          <p:cNvSpPr>
            <a:spLocks noGrp="1"/>
          </p:cNvSpPr>
          <p:nvPr>
            <p:ph type="body" sz="quarter" idx="16"/>
          </p:nvPr>
        </p:nvSpPr>
        <p:spPr/>
        <p:txBody>
          <a:bodyPr/>
          <a:lstStyle/>
          <a:p>
            <a:r>
              <a:rPr lang="nb-NO" dirty="0"/>
              <a:t>2</a:t>
            </a:r>
          </a:p>
        </p:txBody>
      </p:sp>
    </p:spTree>
    <p:extLst>
      <p:ext uri="{BB962C8B-B14F-4D97-AF65-F5344CB8AC3E}">
        <p14:creationId xmlns:p14="http://schemas.microsoft.com/office/powerpoint/2010/main" val="122835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e 15" descr="Et bilde som inneholder Naturlig mat, person, landbruksvarer, Sunn mat&#10;&#10;Automatisk generert beskrivelse">
            <a:extLst>
              <a:ext uri="{FF2B5EF4-FFF2-40B4-BE49-F238E27FC236}">
                <a16:creationId xmlns:a16="http://schemas.microsoft.com/office/drawing/2014/main" id="{B35AF3D0-B8FB-C3E6-73DC-B92FF044371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4221" t="1039" r="13818" b="9353"/>
          <a:stretch/>
        </p:blipFill>
        <p:spPr>
          <a:xfrm>
            <a:off x="6112040" y="1241256"/>
            <a:ext cx="5730876" cy="4756894"/>
          </a:xfrm>
          <a:prstGeom prst="rect">
            <a:avLst/>
          </a:prstGeom>
        </p:spPr>
      </p:pic>
      <p:sp>
        <p:nvSpPr>
          <p:cNvPr id="2" name="Title 1">
            <a:extLst>
              <a:ext uri="{FF2B5EF4-FFF2-40B4-BE49-F238E27FC236}">
                <a16:creationId xmlns:a16="http://schemas.microsoft.com/office/drawing/2014/main" id="{C3CB3799-CD47-F941-87AB-222100ED600E}"/>
              </a:ext>
            </a:extLst>
          </p:cNvPr>
          <p:cNvSpPr>
            <a:spLocks noGrp="1"/>
          </p:cNvSpPr>
          <p:nvPr>
            <p:ph type="title"/>
          </p:nvPr>
        </p:nvSpPr>
        <p:spPr>
          <a:xfrm>
            <a:off x="359999" y="430717"/>
            <a:ext cx="11482917" cy="580501"/>
          </a:xfrm>
        </p:spPr>
        <p:txBody>
          <a:bodyPr/>
          <a:lstStyle/>
          <a:p>
            <a:r>
              <a:rPr lang="nb-NO" sz="2000" dirty="0"/>
              <a:t>Hovedfunn</a:t>
            </a:r>
            <a:endParaRPr lang="nb-NO" sz="2000" b="0" dirty="0"/>
          </a:p>
        </p:txBody>
      </p:sp>
      <p:sp>
        <p:nvSpPr>
          <p:cNvPr id="31" name="Text Placeholder 21">
            <a:extLst>
              <a:ext uri="{FF2B5EF4-FFF2-40B4-BE49-F238E27FC236}">
                <a16:creationId xmlns:a16="http://schemas.microsoft.com/office/drawing/2014/main" id="{B8B36379-C999-497B-8B42-7D992A32D62B}"/>
              </a:ext>
            </a:extLst>
          </p:cNvPr>
          <p:cNvSpPr txBox="1">
            <a:spLocks/>
          </p:cNvSpPr>
          <p:nvPr/>
        </p:nvSpPr>
        <p:spPr>
          <a:xfrm>
            <a:off x="359999" y="1223168"/>
            <a:ext cx="5555025" cy="4758532"/>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3200" dirty="0">
                <a:cs typeface="Kantar Brown Cyr TT Light" panose="020B0404020101010102" pitchFamily="34" charset="0"/>
              </a:rPr>
              <a:t>Det er kvinnene i parforholdet som i stor grad er pådriver for konsum av frukt og grønt. </a:t>
            </a:r>
          </a:p>
          <a:p>
            <a:endParaRPr lang="nb-NO" sz="1500" dirty="0">
              <a:cs typeface="Kantar Brown Cyr TT Light" panose="020B0404020101010102" pitchFamily="34" charset="0"/>
            </a:endParaRPr>
          </a:p>
          <a:p>
            <a:r>
              <a:rPr lang="nb-NO" sz="1500" dirty="0">
                <a:cs typeface="Kantar Brown Cyr TT Light" panose="020B0404020101010102" pitchFamily="34" charset="0"/>
              </a:rPr>
              <a:t>Nesten uten unntak sier mennene i undersøkelsen at det er kona/samboeren som er pådriver, </a:t>
            </a:r>
            <a:r>
              <a:rPr lang="nb-NO" sz="1500" dirty="0" err="1">
                <a:cs typeface="Kantar Brown Cyr TT Light" panose="020B0404020101010102" pitchFamily="34" charset="0"/>
              </a:rPr>
              <a:t>inspirasjonsinnhenter</a:t>
            </a:r>
            <a:r>
              <a:rPr lang="nb-NO" sz="1500" dirty="0">
                <a:cs typeface="Kantar Brown Cyr TT Light" panose="020B0404020101010102" pitchFamily="34" charset="0"/>
              </a:rPr>
              <a:t> og tilrettelegger for at det skal spises grønnsaker og frukt. </a:t>
            </a:r>
            <a:br>
              <a:rPr lang="nb-NO" sz="1500" dirty="0">
                <a:cs typeface="Kantar Brown Cyr TT Light" panose="020B0404020101010102" pitchFamily="34" charset="0"/>
              </a:rPr>
            </a:br>
            <a:br>
              <a:rPr lang="nb-NO" sz="1500" dirty="0">
                <a:cs typeface="Kantar Brown Cyr TT Light" panose="020B0404020101010102" pitchFamily="34" charset="0"/>
              </a:rPr>
            </a:br>
            <a:r>
              <a:rPr lang="nb-NO" sz="1500" dirty="0">
                <a:cs typeface="Kantar Brown Cyr TT Light" panose="020B0404020101010102" pitchFamily="34" charset="0"/>
              </a:rPr>
              <a:t>Mennene er gode utførere/gjennomfører og bidrar på planlegging, handling og matlaging og motarbeider ikke initiativet, så det er tydelig godt «teamwork i heimen».</a:t>
            </a:r>
          </a:p>
        </p:txBody>
      </p:sp>
      <p:sp>
        <p:nvSpPr>
          <p:cNvPr id="8" name="Content Placeholder 7">
            <a:extLst>
              <a:ext uri="{FF2B5EF4-FFF2-40B4-BE49-F238E27FC236}">
                <a16:creationId xmlns:a16="http://schemas.microsoft.com/office/drawing/2014/main" id="{BA73EBEA-3D30-86AA-A981-B320DF8A6F39}"/>
              </a:ext>
            </a:extLst>
          </p:cNvPr>
          <p:cNvSpPr txBox="1">
            <a:spLocks/>
          </p:cNvSpPr>
          <p:nvPr/>
        </p:nvSpPr>
        <p:spPr>
          <a:xfrm>
            <a:off x="359998" y="3705727"/>
            <a:ext cx="7041259" cy="21013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800"/>
              </a:spcAft>
            </a:pPr>
            <a:br>
              <a:rPr lang="nb-NO" sz="1400">
                <a:cs typeface="Kantar Brown Cyr Light" panose="020B0404020101010102" pitchFamily="34" charset="0"/>
              </a:rPr>
            </a:br>
            <a:endParaRPr lang="nb-NO" sz="1400">
              <a:cs typeface="Kantar Brown Cyr Light" panose="020B0404020101010102" pitchFamily="34" charset="0"/>
            </a:endParaRPr>
          </a:p>
        </p:txBody>
      </p:sp>
      <p:sp>
        <p:nvSpPr>
          <p:cNvPr id="5" name="Slide Number Placeholder 4">
            <a:extLst>
              <a:ext uri="{FF2B5EF4-FFF2-40B4-BE49-F238E27FC236}">
                <a16:creationId xmlns:a16="http://schemas.microsoft.com/office/drawing/2014/main" id="{CAF77A82-A6B7-0867-BD6F-468EA656D177}"/>
              </a:ext>
            </a:extLst>
          </p:cNvPr>
          <p:cNvSpPr>
            <a:spLocks noGrp="1"/>
          </p:cNvSpPr>
          <p:nvPr>
            <p:ph type="sldNum" sz="quarter" idx="10"/>
          </p:nvPr>
        </p:nvSpPr>
        <p:spPr/>
        <p:txBody>
          <a:bodyPr/>
          <a:lstStyle/>
          <a:p>
            <a:fld id="{4034BEE3-566C-4068-A777-C3A4762E861B}" type="slidenum">
              <a:rPr lang="en-GB" smtClean="0"/>
              <a:pPr/>
              <a:t>8</a:t>
            </a:fld>
            <a:endParaRPr lang="en-GB"/>
          </a:p>
        </p:txBody>
      </p:sp>
    </p:spTree>
    <p:extLst>
      <p:ext uri="{BB962C8B-B14F-4D97-AF65-F5344CB8AC3E}">
        <p14:creationId xmlns:p14="http://schemas.microsoft.com/office/powerpoint/2010/main" val="1176681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ground, fruit, vegetable&#10;&#10;Description automatically generated">
            <a:extLst>
              <a:ext uri="{FF2B5EF4-FFF2-40B4-BE49-F238E27FC236}">
                <a16:creationId xmlns:a16="http://schemas.microsoft.com/office/drawing/2014/main" id="{0A1B6083-1CEB-280F-6849-F36B0D241F5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4129" r="1723"/>
          <a:stretch/>
        </p:blipFill>
        <p:spPr>
          <a:xfrm>
            <a:off x="3777882" y="428625"/>
            <a:ext cx="8053756" cy="5527675"/>
          </a:xfrm>
          <a:prstGeom prst="rect">
            <a:avLst/>
          </a:prstGeom>
        </p:spPr>
      </p:pic>
      <p:sp>
        <p:nvSpPr>
          <p:cNvPr id="22" name="Title 1">
            <a:extLst>
              <a:ext uri="{FF2B5EF4-FFF2-40B4-BE49-F238E27FC236}">
                <a16:creationId xmlns:a16="http://schemas.microsoft.com/office/drawing/2014/main" id="{F8C13F59-259F-EB67-2676-B68576F217CC}"/>
              </a:ext>
            </a:extLst>
          </p:cNvPr>
          <p:cNvSpPr>
            <a:spLocks noGrp="1"/>
          </p:cNvSpPr>
          <p:nvPr>
            <p:ph type="title"/>
          </p:nvPr>
        </p:nvSpPr>
        <p:spPr/>
        <p:txBody>
          <a:bodyPr/>
          <a:lstStyle/>
          <a:p>
            <a:r>
              <a:rPr lang="en-NZ" dirty="0" err="1"/>
              <a:t>Inspirasjon</a:t>
            </a:r>
            <a:endParaRPr lang="en-NZ" dirty="0"/>
          </a:p>
        </p:txBody>
      </p:sp>
      <p:sp>
        <p:nvSpPr>
          <p:cNvPr id="4" name="Footer Placeholder 3">
            <a:extLst>
              <a:ext uri="{FF2B5EF4-FFF2-40B4-BE49-F238E27FC236}">
                <a16:creationId xmlns:a16="http://schemas.microsoft.com/office/drawing/2014/main" id="{9D339C65-E5CF-2547-F886-AA784B3FEA17}"/>
              </a:ext>
            </a:extLst>
          </p:cNvPr>
          <p:cNvSpPr>
            <a:spLocks noGrp="1"/>
          </p:cNvSpPr>
          <p:nvPr>
            <p:ph type="ftr" sz="quarter" idx="11"/>
          </p:nvPr>
        </p:nvSpPr>
        <p:spPr/>
        <p:txBody>
          <a:bodyPr/>
          <a:lstStyle/>
          <a:p>
            <a:endParaRPr lang="en-GB"/>
          </a:p>
        </p:txBody>
      </p:sp>
      <p:sp>
        <p:nvSpPr>
          <p:cNvPr id="29" name="Content Placeholder 28">
            <a:extLst>
              <a:ext uri="{FF2B5EF4-FFF2-40B4-BE49-F238E27FC236}">
                <a16:creationId xmlns:a16="http://schemas.microsoft.com/office/drawing/2014/main" id="{E0924D0D-3F73-3DB9-9061-EA4CE64C4E80}"/>
              </a:ext>
            </a:extLst>
          </p:cNvPr>
          <p:cNvSpPr>
            <a:spLocks noGrp="1"/>
          </p:cNvSpPr>
          <p:nvPr>
            <p:ph sz="quarter" idx="12"/>
          </p:nvPr>
        </p:nvSpPr>
        <p:spPr>
          <a:xfrm>
            <a:off x="354411" y="1429200"/>
            <a:ext cx="3246039" cy="3999600"/>
          </a:xfrm>
        </p:spPr>
        <p:txBody>
          <a:bodyPr/>
          <a:lstStyle/>
          <a:p>
            <a:pPr lvl="0">
              <a:lnSpc>
                <a:spcPct val="107000"/>
              </a:lnSpc>
            </a:pPr>
            <a:r>
              <a:rPr lang="nb-NO" sz="1400" dirty="0">
                <a:effectLst/>
                <a:ea typeface="DengXian" panose="02010600030101010101" pitchFamily="2" charset="-122"/>
                <a:cs typeface="Times New Roman" panose="02020603050405020304" pitchFamily="18" charset="0"/>
              </a:rPr>
              <a:t>Flere av deltakerne, og </a:t>
            </a:r>
            <a:r>
              <a:rPr lang="nb-NO" sz="1400" b="1" dirty="0">
                <a:effectLst/>
                <a:ea typeface="DengXian" panose="02010600030101010101" pitchFamily="2" charset="-122"/>
                <a:cs typeface="Times New Roman" panose="02020603050405020304" pitchFamily="18" charset="0"/>
              </a:rPr>
              <a:t>kvinnene spesielt, </a:t>
            </a:r>
            <a:r>
              <a:rPr lang="nb-NO" sz="1400" dirty="0">
                <a:effectLst/>
                <a:ea typeface="DengXian" panose="02010600030101010101" pitchFamily="2" charset="-122"/>
                <a:cs typeface="Times New Roman" panose="02020603050405020304" pitchFamily="18" charset="0"/>
              </a:rPr>
              <a:t>sier at de bruker ulike kilder til inspirasjon. Blant annet nevnes ulike </a:t>
            </a:r>
            <a:r>
              <a:rPr lang="nb-NO" sz="1400" b="1" dirty="0">
                <a:effectLst/>
                <a:ea typeface="DengXian" panose="02010600030101010101" pitchFamily="2" charset="-122"/>
                <a:cs typeface="Times New Roman" panose="02020603050405020304" pitchFamily="18" charset="0"/>
              </a:rPr>
              <a:t>influensere</a:t>
            </a:r>
            <a:r>
              <a:rPr lang="nb-NO" sz="1400" dirty="0">
                <a:effectLst/>
                <a:ea typeface="DengXian" panose="02010600030101010101" pitchFamily="2" charset="-122"/>
                <a:cs typeface="Times New Roman" panose="02020603050405020304" pitchFamily="18" charset="0"/>
              </a:rPr>
              <a:t> på Instagram. Men noen nevner også kjøp og bruk av fysiske </a:t>
            </a:r>
            <a:r>
              <a:rPr lang="nb-NO" sz="1400" b="1" dirty="0">
                <a:effectLst/>
                <a:ea typeface="DengXian" panose="02010600030101010101" pitchFamily="2" charset="-122"/>
                <a:cs typeface="Times New Roman" panose="02020603050405020304" pitchFamily="18" charset="0"/>
              </a:rPr>
              <a:t>kokebøker. Venner/bekjente </a:t>
            </a:r>
            <a:r>
              <a:rPr lang="nb-NO" sz="1400" dirty="0">
                <a:effectLst/>
                <a:ea typeface="DengXian" panose="02010600030101010101" pitchFamily="2" charset="-122"/>
                <a:cs typeface="Times New Roman" panose="02020603050405020304" pitchFamily="18" charset="0"/>
              </a:rPr>
              <a:t>og mat man får </a:t>
            </a:r>
            <a:r>
              <a:rPr lang="nb-NO" sz="1400" b="1" dirty="0">
                <a:effectLst/>
                <a:ea typeface="DengXian" panose="02010600030101010101" pitchFamily="2" charset="-122"/>
                <a:cs typeface="Times New Roman" panose="02020603050405020304" pitchFamily="18" charset="0"/>
              </a:rPr>
              <a:t>servert av andre </a:t>
            </a:r>
            <a:r>
              <a:rPr lang="nb-NO" sz="1400" dirty="0">
                <a:effectLst/>
                <a:ea typeface="DengXian" panose="02010600030101010101" pitchFamily="2" charset="-122"/>
                <a:cs typeface="Times New Roman" panose="02020603050405020304" pitchFamily="18" charset="0"/>
              </a:rPr>
              <a:t>(også restauranter, kantiner </a:t>
            </a:r>
            <a:r>
              <a:rPr lang="nb-NO" sz="1400" dirty="0" err="1">
                <a:effectLst/>
                <a:ea typeface="DengXian" panose="02010600030101010101" pitchFamily="2" charset="-122"/>
                <a:cs typeface="Times New Roman" panose="02020603050405020304" pitchFamily="18" charset="0"/>
              </a:rPr>
              <a:t>etc</a:t>
            </a:r>
            <a:r>
              <a:rPr lang="nb-NO" sz="1400" dirty="0">
                <a:effectLst/>
                <a:ea typeface="DengXian" panose="02010600030101010101" pitchFamily="2" charset="-122"/>
                <a:cs typeface="Times New Roman" panose="02020603050405020304" pitchFamily="18" charset="0"/>
              </a:rPr>
              <a:t>) er til inspirasjon.</a:t>
            </a:r>
            <a:endParaRPr lang="en-GB" sz="1400" dirty="0">
              <a:effectLst/>
              <a:ea typeface="DengXian" panose="02010600030101010101" pitchFamily="2" charset="-122"/>
              <a:cs typeface="Times New Roman" panose="02020603050405020304" pitchFamily="18" charset="0"/>
            </a:endParaRPr>
          </a:p>
          <a:p>
            <a:pPr lvl="0">
              <a:lnSpc>
                <a:spcPct val="107000"/>
              </a:lnSpc>
            </a:pPr>
            <a:r>
              <a:rPr lang="nb-NO" sz="1400" dirty="0">
                <a:effectLst/>
                <a:ea typeface="DengXian" panose="02010600030101010101" pitchFamily="2" charset="-122"/>
                <a:cs typeface="Times New Roman" panose="02020603050405020304" pitchFamily="18" charset="0"/>
              </a:rPr>
              <a:t>To av deltakerne bruker av og til matkasser for å få inspirasjon og bli tvunget til å endre litt på vaner.</a:t>
            </a:r>
            <a:endParaRPr lang="en-GB" sz="1400" dirty="0">
              <a:effectLst/>
              <a:ea typeface="DengXian" panose="02010600030101010101" pitchFamily="2" charset="-122"/>
              <a:cs typeface="Times New Roman" panose="02020603050405020304" pitchFamily="18" charset="0"/>
            </a:endParaRPr>
          </a:p>
          <a:p>
            <a:pPr lvl="0">
              <a:lnSpc>
                <a:spcPct val="107000"/>
              </a:lnSpc>
              <a:spcAft>
                <a:spcPts val="800"/>
              </a:spcAft>
            </a:pPr>
            <a:r>
              <a:rPr lang="nb-NO" sz="1400" dirty="0">
                <a:effectLst/>
                <a:ea typeface="DengXian" panose="02010600030101010101" pitchFamily="2" charset="-122"/>
                <a:cs typeface="Times New Roman" panose="02020603050405020304" pitchFamily="18" charset="0"/>
              </a:rPr>
              <a:t>Flere av </a:t>
            </a:r>
            <a:r>
              <a:rPr lang="nb-NO" sz="1400" b="1" dirty="0">
                <a:effectLst/>
                <a:ea typeface="DengXian" panose="02010600030101010101" pitchFamily="2" charset="-122"/>
                <a:cs typeface="Times New Roman" panose="02020603050405020304" pitchFamily="18" charset="0"/>
              </a:rPr>
              <a:t>mennene</a:t>
            </a:r>
            <a:r>
              <a:rPr lang="nb-NO" sz="1400" dirty="0">
                <a:effectLst/>
                <a:ea typeface="DengXian" panose="02010600030101010101" pitchFamily="2" charset="-122"/>
                <a:cs typeface="Times New Roman" panose="02020603050405020304" pitchFamily="18" charset="0"/>
              </a:rPr>
              <a:t> i undersøkelsen sier at det først og fremst er samboerne deres (kvinner) som følger med og henter inspirasjon, og som igjen inspirerer dem. Et par av dem nevner at de selv inspireres </a:t>
            </a:r>
            <a:r>
              <a:rPr lang="nb-NO" sz="1400" b="1" dirty="0">
                <a:effectLst/>
                <a:ea typeface="DengXian" panose="02010600030101010101" pitchFamily="2" charset="-122"/>
                <a:cs typeface="Times New Roman" panose="02020603050405020304" pitchFamily="18" charset="0"/>
              </a:rPr>
              <a:t>mest i butikken.</a:t>
            </a:r>
            <a:endParaRPr lang="en-GB" sz="1400" b="1" dirty="0">
              <a:effectLst/>
              <a:ea typeface="DengXian" panose="02010600030101010101" pitchFamily="2" charset="-122"/>
              <a:cs typeface="Times New Roman" panose="02020603050405020304" pitchFamily="18" charset="0"/>
            </a:endParaRPr>
          </a:p>
          <a:p>
            <a:pPr>
              <a:spcAft>
                <a:spcPts val="800"/>
              </a:spcAft>
            </a:pPr>
            <a:r>
              <a:rPr lang="nb-NO" sz="1200" dirty="0">
                <a:effectLst/>
                <a:ea typeface="DengXian" panose="02010600030101010101" pitchFamily="2" charset="-122"/>
                <a:cs typeface="Times New Roman" panose="02020603050405020304" pitchFamily="18" charset="0"/>
              </a:rPr>
              <a:t> </a:t>
            </a:r>
            <a:endParaRPr lang="en-NZ" sz="1200" dirty="0"/>
          </a:p>
        </p:txBody>
      </p:sp>
      <p:grpSp>
        <p:nvGrpSpPr>
          <p:cNvPr id="11" name="Group 10">
            <a:extLst>
              <a:ext uri="{FF2B5EF4-FFF2-40B4-BE49-F238E27FC236}">
                <a16:creationId xmlns:a16="http://schemas.microsoft.com/office/drawing/2014/main" id="{3B42D0BE-A524-8FC6-B4F3-B922F9D83337}"/>
              </a:ext>
            </a:extLst>
          </p:cNvPr>
          <p:cNvGrpSpPr/>
          <p:nvPr/>
        </p:nvGrpSpPr>
        <p:grpSpPr>
          <a:xfrm>
            <a:off x="3753667" y="390525"/>
            <a:ext cx="8102183" cy="5565775"/>
            <a:chOff x="3753138" y="1159677"/>
            <a:chExt cx="8190624" cy="4568023"/>
          </a:xfrm>
        </p:grpSpPr>
        <p:grpSp>
          <p:nvGrpSpPr>
            <p:cNvPr id="12" name="Group 11">
              <a:extLst>
                <a:ext uri="{FF2B5EF4-FFF2-40B4-BE49-F238E27FC236}">
                  <a16:creationId xmlns:a16="http://schemas.microsoft.com/office/drawing/2014/main" id="{58348CF0-6E70-EE83-F4B9-6493BD75F5BB}"/>
                </a:ext>
              </a:extLst>
            </p:cNvPr>
            <p:cNvGrpSpPr/>
            <p:nvPr/>
          </p:nvGrpSpPr>
          <p:grpSpPr>
            <a:xfrm>
              <a:off x="3753138" y="3441700"/>
              <a:ext cx="8190624" cy="2286000"/>
              <a:chOff x="3746614" y="3467100"/>
              <a:chExt cx="9282219" cy="2286000"/>
            </a:xfrm>
          </p:grpSpPr>
          <p:sp>
            <p:nvSpPr>
              <p:cNvPr id="16" name="Rectangle 15">
                <a:extLst>
                  <a:ext uri="{FF2B5EF4-FFF2-40B4-BE49-F238E27FC236}">
                    <a16:creationId xmlns:a16="http://schemas.microsoft.com/office/drawing/2014/main" id="{1B31BE35-7DF9-FF6D-E35B-791C3B3C15BA}"/>
                  </a:ext>
                </a:extLst>
              </p:cNvPr>
              <p:cNvSpPr/>
              <p:nvPr/>
            </p:nvSpPr>
            <p:spPr bwMode="ltGray">
              <a:xfrm>
                <a:off x="3746614" y="3467100"/>
                <a:ext cx="3124087" cy="2286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NZ" sz="1600" b="0" err="1"/>
              </a:p>
            </p:txBody>
          </p:sp>
          <p:sp>
            <p:nvSpPr>
              <p:cNvPr id="17" name="Rectangle 16">
                <a:extLst>
                  <a:ext uri="{FF2B5EF4-FFF2-40B4-BE49-F238E27FC236}">
                    <a16:creationId xmlns:a16="http://schemas.microsoft.com/office/drawing/2014/main" id="{90858CD1-5C90-E5E8-2AAB-B10DF28CB234}"/>
                  </a:ext>
                </a:extLst>
              </p:cNvPr>
              <p:cNvSpPr/>
              <p:nvPr/>
            </p:nvSpPr>
            <p:spPr bwMode="ltGray">
              <a:xfrm>
                <a:off x="6870700" y="3467100"/>
                <a:ext cx="3068605" cy="2286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NZ" sz="1600" b="0" err="1"/>
              </a:p>
            </p:txBody>
          </p:sp>
          <p:sp>
            <p:nvSpPr>
              <p:cNvPr id="18" name="Rectangle 17">
                <a:extLst>
                  <a:ext uri="{FF2B5EF4-FFF2-40B4-BE49-F238E27FC236}">
                    <a16:creationId xmlns:a16="http://schemas.microsoft.com/office/drawing/2014/main" id="{4AEBA16F-34FC-E905-0029-0FF1B4D93158}"/>
                  </a:ext>
                </a:extLst>
              </p:cNvPr>
              <p:cNvSpPr/>
              <p:nvPr/>
            </p:nvSpPr>
            <p:spPr bwMode="ltGray">
              <a:xfrm>
                <a:off x="9939306" y="3467100"/>
                <a:ext cx="3089527" cy="2286000"/>
              </a:xfrm>
              <a:prstGeom prst="rect">
                <a:avLst/>
              </a:prstGeom>
              <a:solidFill>
                <a:srgbClr val="BF3C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NZ" sz="1600" b="0" err="1"/>
              </a:p>
            </p:txBody>
          </p:sp>
        </p:grpSp>
        <p:grpSp>
          <p:nvGrpSpPr>
            <p:cNvPr id="13" name="Group 12">
              <a:extLst>
                <a:ext uri="{FF2B5EF4-FFF2-40B4-BE49-F238E27FC236}">
                  <a16:creationId xmlns:a16="http://schemas.microsoft.com/office/drawing/2014/main" id="{C7B79B10-1ADD-4ABB-3BD5-85EB42AC4AD2}"/>
                </a:ext>
              </a:extLst>
            </p:cNvPr>
            <p:cNvGrpSpPr/>
            <p:nvPr/>
          </p:nvGrpSpPr>
          <p:grpSpPr>
            <a:xfrm>
              <a:off x="6509830" y="1159677"/>
              <a:ext cx="5415470" cy="2286000"/>
              <a:chOff x="6870700" y="3467100"/>
              <a:chExt cx="6137210" cy="2286000"/>
            </a:xfrm>
          </p:grpSpPr>
          <p:sp>
            <p:nvSpPr>
              <p:cNvPr id="14" name="Rectangle 13">
                <a:extLst>
                  <a:ext uri="{FF2B5EF4-FFF2-40B4-BE49-F238E27FC236}">
                    <a16:creationId xmlns:a16="http://schemas.microsoft.com/office/drawing/2014/main" id="{D0F0FC67-4CDD-2DDA-5728-21AD8967A2E8}"/>
                  </a:ext>
                </a:extLst>
              </p:cNvPr>
              <p:cNvSpPr/>
              <p:nvPr/>
            </p:nvSpPr>
            <p:spPr bwMode="ltGray">
              <a:xfrm>
                <a:off x="6870700" y="3467100"/>
                <a:ext cx="3068605" cy="2286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NZ" sz="1600" b="0" err="1"/>
              </a:p>
            </p:txBody>
          </p:sp>
          <p:sp>
            <p:nvSpPr>
              <p:cNvPr id="15" name="Rectangle 14">
                <a:extLst>
                  <a:ext uri="{FF2B5EF4-FFF2-40B4-BE49-F238E27FC236}">
                    <a16:creationId xmlns:a16="http://schemas.microsoft.com/office/drawing/2014/main" id="{EF66921C-FFF3-5B6C-ADDA-0293F0D14FA3}"/>
                  </a:ext>
                </a:extLst>
              </p:cNvPr>
              <p:cNvSpPr/>
              <p:nvPr/>
            </p:nvSpPr>
            <p:spPr bwMode="ltGray">
              <a:xfrm>
                <a:off x="9939305" y="3467100"/>
                <a:ext cx="3068605" cy="2286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NZ" sz="1600" b="0" err="1"/>
              </a:p>
            </p:txBody>
          </p:sp>
        </p:grpSp>
      </p:grpSp>
      <p:pic>
        <p:nvPicPr>
          <p:cNvPr id="33" name="Graphic 32">
            <a:extLst>
              <a:ext uri="{FF2B5EF4-FFF2-40B4-BE49-F238E27FC236}">
                <a16:creationId xmlns:a16="http://schemas.microsoft.com/office/drawing/2014/main" id="{76FE27A7-6CF4-625D-81EF-4F56B45A73C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3437" t="24088" r="35921" b="55550"/>
          <a:stretch/>
        </p:blipFill>
        <p:spPr>
          <a:xfrm rot="10800000">
            <a:off x="9295873" y="3261089"/>
            <a:ext cx="469900" cy="393700"/>
          </a:xfrm>
          <a:prstGeom prst="rect">
            <a:avLst/>
          </a:prstGeom>
        </p:spPr>
      </p:pic>
      <p:sp>
        <p:nvSpPr>
          <p:cNvPr id="34" name="TextBox 33">
            <a:extLst>
              <a:ext uri="{FF2B5EF4-FFF2-40B4-BE49-F238E27FC236}">
                <a16:creationId xmlns:a16="http://schemas.microsoft.com/office/drawing/2014/main" id="{F5BA93D5-90CC-CC21-EDE8-032DE99E6BE5}"/>
              </a:ext>
            </a:extLst>
          </p:cNvPr>
          <p:cNvSpPr txBox="1"/>
          <p:nvPr/>
        </p:nvSpPr>
        <p:spPr>
          <a:xfrm>
            <a:off x="9295873" y="3698762"/>
            <a:ext cx="2487459" cy="1938992"/>
          </a:xfrm>
          <a:prstGeom prst="rect">
            <a:avLst/>
          </a:prstGeom>
          <a:noFill/>
        </p:spPr>
        <p:txBody>
          <a:bodyPr wrap="square">
            <a:spAutoFit/>
          </a:bodyPr>
          <a:lstStyle/>
          <a:p>
            <a:pPr>
              <a:spcAft>
                <a:spcPts val="800"/>
              </a:spcAft>
            </a:pPr>
            <a:r>
              <a:rPr lang="nb-NO" sz="1200" i="1" dirty="0">
                <a:solidFill>
                  <a:schemeClr val="bg1"/>
                </a:solidFill>
                <a:effectLst/>
                <a:ea typeface="DengXian" panose="02010600030101010101" pitchFamily="2" charset="-122"/>
                <a:cs typeface="Times New Roman" panose="02020603050405020304" pitchFamily="18" charset="0"/>
              </a:rPr>
              <a:t>Jeg følger </a:t>
            </a:r>
            <a:r>
              <a:rPr lang="nb-NO" sz="1200" i="1" dirty="0" err="1">
                <a:solidFill>
                  <a:schemeClr val="bg1"/>
                </a:solidFill>
                <a:effectLst/>
                <a:ea typeface="DengXian" panose="02010600030101010101" pitchFamily="2" charset="-122"/>
                <a:cs typeface="Times New Roman" panose="02020603050405020304" pitchFamily="18" charset="0"/>
              </a:rPr>
              <a:t>f.ek</a:t>
            </a:r>
            <a:r>
              <a:rPr lang="nb-NO" sz="1200" i="1" dirty="0" err="1">
                <a:solidFill>
                  <a:schemeClr val="bg1"/>
                </a:solidFill>
                <a:ea typeface="DengXian" panose="02010600030101010101" pitchFamily="2" charset="-122"/>
                <a:cs typeface="Times New Roman" panose="02020603050405020304" pitchFamily="18" charset="0"/>
              </a:rPr>
              <a:t>s</a:t>
            </a:r>
            <a:r>
              <a:rPr lang="nb-NO" sz="1200" i="1" dirty="0">
                <a:solidFill>
                  <a:schemeClr val="bg1"/>
                </a:solidFill>
                <a:ea typeface="DengXian" panose="02010600030101010101" pitchFamily="2" charset="-122"/>
                <a:cs typeface="Times New Roman" panose="02020603050405020304" pitchFamily="18" charset="0"/>
              </a:rPr>
              <a:t> ernæringsfolk på Instagram. Da </a:t>
            </a:r>
            <a:r>
              <a:rPr lang="nb-NO" sz="1200" i="1" dirty="0" err="1">
                <a:solidFill>
                  <a:schemeClr val="bg1"/>
                </a:solidFill>
                <a:ea typeface="DengXian" panose="02010600030101010101" pitchFamily="2" charset="-122"/>
                <a:cs typeface="Times New Roman" panose="02020603050405020304" pitchFamily="18" charset="0"/>
              </a:rPr>
              <a:t>screenshotter</a:t>
            </a:r>
            <a:r>
              <a:rPr lang="nb-NO" sz="1200" i="1" dirty="0">
                <a:solidFill>
                  <a:schemeClr val="bg1"/>
                </a:solidFill>
                <a:ea typeface="DengXian" panose="02010600030101010101" pitchFamily="2" charset="-122"/>
                <a:cs typeface="Times New Roman" panose="02020603050405020304" pitchFamily="18" charset="0"/>
              </a:rPr>
              <a:t> jeg. </a:t>
            </a:r>
            <a:r>
              <a:rPr lang="nb-NO" sz="1200" i="1" dirty="0">
                <a:solidFill>
                  <a:schemeClr val="bg1"/>
                </a:solidFill>
                <a:effectLst/>
                <a:ea typeface="DengXian" panose="02010600030101010101" pitchFamily="2" charset="-122"/>
                <a:cs typeface="Times New Roman" panose="02020603050405020304" pitchFamily="18" charset="0"/>
              </a:rPr>
              <a:t>Også har jeg kjøpt noen kokebøker av noen </a:t>
            </a:r>
            <a:r>
              <a:rPr lang="nb-NO" sz="1200" i="1" dirty="0" err="1">
                <a:solidFill>
                  <a:schemeClr val="bg1"/>
                </a:solidFill>
                <a:effectLst/>
                <a:ea typeface="DengXian" panose="02010600030101010101" pitchFamily="2" charset="-122"/>
                <a:cs typeface="Times New Roman" panose="02020603050405020304" pitchFamily="18" charset="0"/>
              </a:rPr>
              <a:t>influensere</a:t>
            </a:r>
            <a:r>
              <a:rPr lang="nb-NO" sz="1200" i="1" dirty="0">
                <a:solidFill>
                  <a:schemeClr val="bg1"/>
                </a:solidFill>
                <a:ea typeface="DengXian" panose="02010600030101010101" pitchFamily="2" charset="-122"/>
                <a:cs typeface="Times New Roman" panose="02020603050405020304" pitchFamily="18" charset="0"/>
              </a:rPr>
              <a:t>. Jeg </a:t>
            </a:r>
            <a:r>
              <a:rPr lang="nb-NO" sz="1200" i="1" dirty="0">
                <a:solidFill>
                  <a:schemeClr val="bg1"/>
                </a:solidFill>
                <a:effectLst/>
                <a:ea typeface="DengXian" panose="02010600030101010101" pitchFamily="2" charset="-122"/>
                <a:cs typeface="Times New Roman" panose="02020603050405020304" pitchFamily="18" charset="0"/>
              </a:rPr>
              <a:t>hater det ordet, men de er jo utdannet flere av disse</a:t>
            </a:r>
            <a:r>
              <a:rPr lang="nb-NO" sz="1200" i="1" dirty="0">
                <a:solidFill>
                  <a:schemeClr val="bg1"/>
                </a:solidFill>
                <a:ea typeface="DengXian" panose="02010600030101010101" pitchFamily="2" charset="-122"/>
                <a:cs typeface="Times New Roman" panose="02020603050405020304" pitchFamily="18" charset="0"/>
              </a:rPr>
              <a:t>.</a:t>
            </a:r>
            <a:r>
              <a:rPr lang="nb-NO" sz="1200" i="1" dirty="0">
                <a:solidFill>
                  <a:schemeClr val="bg1"/>
                </a:solidFill>
                <a:effectLst/>
                <a:ea typeface="DengXian" panose="02010600030101010101" pitchFamily="2" charset="-122"/>
                <a:cs typeface="Times New Roman" panose="02020603050405020304" pitchFamily="18" charset="0"/>
              </a:rPr>
              <a:t> Så de lar jeg meg gjerne inspirere av. </a:t>
            </a:r>
            <a:r>
              <a:rPr lang="nb-NO" sz="1200" i="1" dirty="0">
                <a:solidFill>
                  <a:schemeClr val="bg1"/>
                </a:solidFill>
                <a:ea typeface="DengXian" panose="02010600030101010101" pitchFamily="2" charset="-122"/>
                <a:cs typeface="Times New Roman" panose="02020603050405020304" pitchFamily="18" charset="0"/>
              </a:rPr>
              <a:t>Det er en som heter Linn Sprudlende Sunn. Hun får jeg mye inspirasjon av. – Kvinne 45 år</a:t>
            </a:r>
            <a:endParaRPr lang="en-GB" sz="1200" i="1" dirty="0">
              <a:solidFill>
                <a:schemeClr val="bg1"/>
              </a:solidFill>
              <a:ea typeface="DengXian" panose="02010600030101010101" pitchFamily="2" charset="-122"/>
              <a:cs typeface="Times New Roman" panose="02020603050405020304" pitchFamily="18" charset="0"/>
            </a:endParaRPr>
          </a:p>
        </p:txBody>
      </p:sp>
      <p:grpSp>
        <p:nvGrpSpPr>
          <p:cNvPr id="38" name="Group 37">
            <a:extLst>
              <a:ext uri="{FF2B5EF4-FFF2-40B4-BE49-F238E27FC236}">
                <a16:creationId xmlns:a16="http://schemas.microsoft.com/office/drawing/2014/main" id="{0F7117EF-2040-9A14-91A8-295C0A7EA5AB}"/>
              </a:ext>
            </a:extLst>
          </p:cNvPr>
          <p:cNvGrpSpPr/>
          <p:nvPr/>
        </p:nvGrpSpPr>
        <p:grpSpPr>
          <a:xfrm>
            <a:off x="359999" y="6120000"/>
            <a:ext cx="11474162" cy="474788"/>
            <a:chOff x="359999" y="6120000"/>
            <a:chExt cx="11474162" cy="474788"/>
          </a:xfrm>
        </p:grpSpPr>
        <p:cxnSp>
          <p:nvCxnSpPr>
            <p:cNvPr id="39" name="Straight Connector 38">
              <a:extLst>
                <a:ext uri="{FF2B5EF4-FFF2-40B4-BE49-F238E27FC236}">
                  <a16:creationId xmlns:a16="http://schemas.microsoft.com/office/drawing/2014/main" id="{83210177-CBC1-6EC5-A291-44313C605151}"/>
                </a:ext>
              </a:extLst>
            </p:cNvPr>
            <p:cNvCxnSpPr>
              <a:cxnSpLocks/>
            </p:cNvCxnSpPr>
            <p:nvPr userDrawn="1"/>
          </p:nvCxnSpPr>
          <p:spPr>
            <a:xfrm>
              <a:off x="360000" y="6120000"/>
              <a:ext cx="11474161"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0" name="Graphic 39">
              <a:extLst>
                <a:ext uri="{FF2B5EF4-FFF2-40B4-BE49-F238E27FC236}">
                  <a16:creationId xmlns:a16="http://schemas.microsoft.com/office/drawing/2014/main" id="{D82525F3-7C69-6AAD-D892-1291D32D9CA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59999" y="6390412"/>
              <a:ext cx="1080272" cy="204376"/>
            </a:xfrm>
            <a:prstGeom prst="rect">
              <a:avLst/>
            </a:prstGeom>
          </p:spPr>
        </p:pic>
      </p:grpSp>
      <p:sp>
        <p:nvSpPr>
          <p:cNvPr id="3" name="Rectangle 17">
            <a:extLst>
              <a:ext uri="{FF2B5EF4-FFF2-40B4-BE49-F238E27FC236}">
                <a16:creationId xmlns:a16="http://schemas.microsoft.com/office/drawing/2014/main" id="{23D12B05-6850-C5BD-2B1F-5F8CFBF6E56A}"/>
              </a:ext>
            </a:extLst>
          </p:cNvPr>
          <p:cNvSpPr/>
          <p:nvPr/>
        </p:nvSpPr>
        <p:spPr bwMode="ltGray">
          <a:xfrm>
            <a:off x="6456380" y="413754"/>
            <a:ext cx="2696760" cy="2785310"/>
          </a:xfrm>
          <a:prstGeom prst="rect">
            <a:avLst/>
          </a:prstGeom>
          <a:solidFill>
            <a:srgbClr val="BF3C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NZ" sz="1600" b="0" err="1"/>
          </a:p>
        </p:txBody>
      </p:sp>
      <p:sp>
        <p:nvSpPr>
          <p:cNvPr id="5" name="TextBox 33">
            <a:extLst>
              <a:ext uri="{FF2B5EF4-FFF2-40B4-BE49-F238E27FC236}">
                <a16:creationId xmlns:a16="http://schemas.microsoft.com/office/drawing/2014/main" id="{AC4D80DC-81D3-CDEA-7F4B-A8ADFB5BF11B}"/>
              </a:ext>
            </a:extLst>
          </p:cNvPr>
          <p:cNvSpPr txBox="1"/>
          <p:nvPr/>
        </p:nvSpPr>
        <p:spPr>
          <a:xfrm>
            <a:off x="6588307" y="872018"/>
            <a:ext cx="2487459" cy="2123658"/>
          </a:xfrm>
          <a:prstGeom prst="rect">
            <a:avLst/>
          </a:prstGeom>
          <a:noFill/>
        </p:spPr>
        <p:txBody>
          <a:bodyPr wrap="square">
            <a:spAutoFit/>
          </a:bodyPr>
          <a:lstStyle/>
          <a:p>
            <a:pPr>
              <a:spcAft>
                <a:spcPts val="800"/>
              </a:spcAft>
            </a:pPr>
            <a:r>
              <a:rPr lang="nb-NO" sz="1200" i="1" dirty="0">
                <a:solidFill>
                  <a:schemeClr val="bg1"/>
                </a:solidFill>
                <a:effectLst/>
                <a:ea typeface="DengXian" panose="02010600030101010101" pitchFamily="2" charset="-122"/>
                <a:cs typeface="Times New Roman" panose="02020603050405020304" pitchFamily="18" charset="0"/>
              </a:rPr>
              <a:t>Det er noen nettsider vi bruker, Trines matblogg er god. Ellers er det ikke nødvendigvis jeg som er på jakt etter nye retter, Det er kona. Hun følger </a:t>
            </a:r>
            <a:r>
              <a:rPr lang="nb-NO" sz="1200" i="1" dirty="0" err="1">
                <a:solidFill>
                  <a:schemeClr val="bg1"/>
                </a:solidFill>
                <a:effectLst/>
                <a:ea typeface="DengXian" panose="02010600030101010101" pitchFamily="2" charset="-122"/>
                <a:cs typeface="Times New Roman" panose="02020603050405020304" pitchFamily="18" charset="0"/>
              </a:rPr>
              <a:t>matinfluensere</a:t>
            </a:r>
            <a:r>
              <a:rPr lang="nb-NO" sz="1200" i="1" dirty="0">
                <a:solidFill>
                  <a:schemeClr val="bg1"/>
                </a:solidFill>
                <a:effectLst/>
                <a:ea typeface="DengXian" panose="02010600030101010101" pitchFamily="2" charset="-122"/>
                <a:cs typeface="Times New Roman" panose="02020603050405020304" pitchFamily="18" charset="0"/>
              </a:rPr>
              <a:t>. spesielt det som går på mat til barn. Så det er kona som inspirerer meg. jeg tenkte det var umulig å lage så mye mat fra bunnen av før hun begynte med det! - Mann 37 år</a:t>
            </a:r>
          </a:p>
        </p:txBody>
      </p:sp>
      <p:pic>
        <p:nvPicPr>
          <p:cNvPr id="6" name="Graphic 32">
            <a:extLst>
              <a:ext uri="{FF2B5EF4-FFF2-40B4-BE49-F238E27FC236}">
                <a16:creationId xmlns:a16="http://schemas.microsoft.com/office/drawing/2014/main" id="{F5E42AC3-42CD-3810-FEDB-E1551A8179D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3437" t="24088" r="35921" b="55550"/>
          <a:stretch/>
        </p:blipFill>
        <p:spPr>
          <a:xfrm rot="10800000">
            <a:off x="6551898" y="455089"/>
            <a:ext cx="469900" cy="393700"/>
          </a:xfrm>
          <a:prstGeom prst="rect">
            <a:avLst/>
          </a:prstGeom>
        </p:spPr>
      </p:pic>
      <p:sp>
        <p:nvSpPr>
          <p:cNvPr id="7" name="Slide Number Placeholder 6">
            <a:extLst>
              <a:ext uri="{FF2B5EF4-FFF2-40B4-BE49-F238E27FC236}">
                <a16:creationId xmlns:a16="http://schemas.microsoft.com/office/drawing/2014/main" id="{DE22C770-6C89-74D0-7E03-7A49F35E20E3}"/>
              </a:ext>
            </a:extLst>
          </p:cNvPr>
          <p:cNvSpPr>
            <a:spLocks noGrp="1"/>
          </p:cNvSpPr>
          <p:nvPr>
            <p:ph type="sldNum" sz="quarter" idx="10"/>
          </p:nvPr>
        </p:nvSpPr>
        <p:spPr/>
        <p:txBody>
          <a:bodyPr/>
          <a:lstStyle/>
          <a:p>
            <a:fld id="{4034BEE3-566C-4068-A777-C3A4762E861B}" type="slidenum">
              <a:rPr lang="en-GB" smtClean="0"/>
              <a:pPr/>
              <a:t>9</a:t>
            </a:fld>
            <a:endParaRPr lang="en-GB" dirty="0"/>
          </a:p>
        </p:txBody>
      </p:sp>
    </p:spTree>
    <p:extLst>
      <p:ext uri="{BB962C8B-B14F-4D97-AF65-F5344CB8AC3E}">
        <p14:creationId xmlns:p14="http://schemas.microsoft.com/office/powerpoint/2010/main" val="372328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LICKSLIDES" val="6.1"/>
  <p:tag name="VERSIONID" val="711"/>
  <p:tag name="EXCLUDEHIDDENSLIDES" val="False"/>
  <p:tag name="NUMBEROFPAGES" val="44"/>
</p:tagLst>
</file>

<file path=ppt/tags/tag10.xml><?xml version="1.0" encoding="utf-8"?>
<p:tagLst xmlns:a="http://schemas.openxmlformats.org/drawingml/2006/main" xmlns:r="http://schemas.openxmlformats.org/officeDocument/2006/relationships" xmlns:p="http://schemas.openxmlformats.org/presentationml/2006/main">
  <p:tag name="LOGO" val="CORPORATE_FOOTER"/>
  <p:tag name="LOGO_POSITION" val="FOOTER"/>
  <p:tag name="LOGO_ORDER" val="1"/>
  <p:tag name="TEMPLATEVERSION" val="7.1"/>
  <p:tag name="VERSIONNUMBER" val="711"/>
</p:tagLst>
</file>

<file path=ppt/tags/tag11.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12.xml><?xml version="1.0" encoding="utf-8"?>
<p:tagLst xmlns:a="http://schemas.openxmlformats.org/drawingml/2006/main" xmlns:r="http://schemas.openxmlformats.org/officeDocument/2006/relationships" xmlns:p="http://schemas.openxmlformats.org/presentationml/2006/main">
  <p:tag name="LOGO" val="CORPORATE_FOOTER"/>
  <p:tag name="LOGO_POSITION" val="FOOTER"/>
  <p:tag name="LOGO_ORDER" val="1"/>
  <p:tag name="TEMPLATEVERSION" val="7.1"/>
  <p:tag name="VERSIONNUMBER" val="711"/>
</p:tagLst>
</file>

<file path=ppt/tags/tag2.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3.xml><?xml version="1.0" encoding="utf-8"?>
<p:tagLst xmlns:a="http://schemas.openxmlformats.org/drawingml/2006/main" xmlns:r="http://schemas.openxmlformats.org/officeDocument/2006/relationships" xmlns:p="http://schemas.openxmlformats.org/presentationml/2006/main">
  <p:tag name="LOGO" val="CORPORATE_FOOTER"/>
  <p:tag name="LOGO_POSITION" val="FOOTER"/>
  <p:tag name="LOGO_ORDER" val="1"/>
  <p:tag name="TEMPLATEVERSION" val="7.1"/>
  <p:tag name="VERSIONNUMBER" val="711"/>
</p:tagLst>
</file>

<file path=ppt/tags/tag4.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5.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6.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7.xml><?xml version="1.0" encoding="utf-8"?>
<p:tagLst xmlns:a="http://schemas.openxmlformats.org/drawingml/2006/main" xmlns:r="http://schemas.openxmlformats.org/officeDocument/2006/relationships" xmlns:p="http://schemas.openxmlformats.org/presentationml/2006/main">
  <p:tag name="LOGO" val="CORPORATE_FOOTER"/>
  <p:tag name="LOGO_POSITION" val="FOOTER"/>
  <p:tag name="LOGO_ORDER" val="1"/>
  <p:tag name="TEMPLATEVERSION" val="7.1"/>
  <p:tag name="VERSIONNUMBER" val="711"/>
</p:tagLst>
</file>

<file path=ppt/tags/tag8.xml><?xml version="1.0" encoding="utf-8"?>
<p:tagLst xmlns:a="http://schemas.openxmlformats.org/drawingml/2006/main" xmlns:r="http://schemas.openxmlformats.org/officeDocument/2006/relationships" xmlns:p="http://schemas.openxmlformats.org/presentationml/2006/main">
  <p:tag name="LOGO" val="CORPORATE_FOOTER"/>
  <p:tag name="LOGO_POSITION" val="FOOTER"/>
  <p:tag name="LOGO_ORDER" val="1"/>
  <p:tag name="TEMPLATEVERSION" val="7.1"/>
  <p:tag name="VERSIONNUMBER" val="711"/>
</p:tagLst>
</file>

<file path=ppt/tags/tag9.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heme/theme1.xml><?xml version="1.0" encoding="utf-8"?>
<a:theme xmlns:a="http://schemas.openxmlformats.org/drawingml/2006/main" name="Kantar template master">
  <a:themeElements>
    <a:clrScheme name="Kantar colour theme">
      <a:dk1>
        <a:srgbClr val="333333"/>
      </a:dk1>
      <a:lt1>
        <a:srgbClr val="FFFFFF"/>
      </a:lt1>
      <a:dk2>
        <a:srgbClr val="0060FF"/>
      </a:dk2>
      <a:lt2>
        <a:srgbClr val="802AB7"/>
      </a:lt2>
      <a:accent1>
        <a:srgbClr val="AEAE9F"/>
      </a:accent1>
      <a:accent2>
        <a:srgbClr val="00E5BA"/>
      </a:accent2>
      <a:accent3>
        <a:srgbClr val="00B600"/>
      </a:accent3>
      <a:accent4>
        <a:srgbClr val="FEDB00"/>
      </a:accent4>
      <a:accent5>
        <a:srgbClr val="FF5000"/>
      </a:accent5>
      <a:accent6>
        <a:srgbClr val="FA0028"/>
      </a:accent6>
      <a:hlink>
        <a:srgbClr val="0060FF"/>
      </a:hlink>
      <a:folHlink>
        <a:srgbClr val="802AB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Kantar presentation template 16x9.potx" id="{5073E094-0A02-4CBA-9D9E-F756D6CC42E3}" vid="{0B14BA4B-4EBD-4412-B1F6-3A54F59A5A6B}"/>
    </a:ext>
  </a:extLst>
</a:theme>
</file>

<file path=ppt/theme/theme2.xml><?xml version="1.0" encoding="utf-8"?>
<a:theme xmlns:a="http://schemas.openxmlformats.org/drawingml/2006/main" name="Content slides - no sub heading">
  <a:themeElements>
    <a:clrScheme name="Kantar colour theme">
      <a:dk1>
        <a:srgbClr val="333333"/>
      </a:dk1>
      <a:lt1>
        <a:srgbClr val="FFFFFF"/>
      </a:lt1>
      <a:dk2>
        <a:srgbClr val="0060FF"/>
      </a:dk2>
      <a:lt2>
        <a:srgbClr val="802AB7"/>
      </a:lt2>
      <a:accent1>
        <a:srgbClr val="AEAE9F"/>
      </a:accent1>
      <a:accent2>
        <a:srgbClr val="00E5BA"/>
      </a:accent2>
      <a:accent3>
        <a:srgbClr val="00B600"/>
      </a:accent3>
      <a:accent4>
        <a:srgbClr val="FEDB00"/>
      </a:accent4>
      <a:accent5>
        <a:srgbClr val="FF5000"/>
      </a:accent5>
      <a:accent6>
        <a:srgbClr val="FA0028"/>
      </a:accent6>
      <a:hlink>
        <a:srgbClr val="0060FF"/>
      </a:hlink>
      <a:folHlink>
        <a:srgbClr val="802AB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Kantar presentation template 16x9.potx" id="{5073E094-0A02-4CBA-9D9E-F756D6CC42E3}" vid="{EFDBF02B-FBC4-4172-858F-63CAFFD4B46A}"/>
    </a:ext>
  </a:extLst>
</a:theme>
</file>

<file path=ppt/theme/theme3.xml><?xml version="1.0" encoding="utf-8"?>
<a:theme xmlns:a="http://schemas.openxmlformats.org/drawingml/2006/main" name="Technical">
  <a:themeElements>
    <a:clrScheme name="Kantar colour theme">
      <a:dk1>
        <a:srgbClr val="333333"/>
      </a:dk1>
      <a:lt1>
        <a:srgbClr val="FFFFFF"/>
      </a:lt1>
      <a:dk2>
        <a:srgbClr val="0060FF"/>
      </a:dk2>
      <a:lt2>
        <a:srgbClr val="802AB7"/>
      </a:lt2>
      <a:accent1>
        <a:srgbClr val="AEAE9F"/>
      </a:accent1>
      <a:accent2>
        <a:srgbClr val="00E5BA"/>
      </a:accent2>
      <a:accent3>
        <a:srgbClr val="00B600"/>
      </a:accent3>
      <a:accent4>
        <a:srgbClr val="FEDB00"/>
      </a:accent4>
      <a:accent5>
        <a:srgbClr val="FF5000"/>
      </a:accent5>
      <a:accent6>
        <a:srgbClr val="FA0028"/>
      </a:accent6>
      <a:hlink>
        <a:srgbClr val="0060FF"/>
      </a:hlink>
      <a:folHlink>
        <a:srgbClr val="802AB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Kantar presentation template 16x9.potx" id="{5073E094-0A02-4CBA-9D9E-F756D6CC42E3}" vid="{BCABD1FA-5642-4129-B6CD-87ED8E1CD34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3cea449-dc71-47db-8f44-e35d659f7b42" xsi:nil="true"/>
    <lcf76f155ced4ddcb4097134ff3c332f xmlns="2a9df9ec-237d-42bc-8f44-c052d505148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A6AC9832BEB24F4ABFC83DBDC283EAD6" ma:contentTypeVersion="18" ma:contentTypeDescription="Opprett et nytt dokument." ma:contentTypeScope="" ma:versionID="de744e72df818fabe7ef628560605149">
  <xsd:schema xmlns:xsd="http://www.w3.org/2001/XMLSchema" xmlns:xs="http://www.w3.org/2001/XMLSchema" xmlns:p="http://schemas.microsoft.com/office/2006/metadata/properties" xmlns:ns2="2a9df9ec-237d-42bc-8f44-c052d5051484" xmlns:ns3="f3cea449-dc71-47db-8f44-e35d659f7b42" targetNamespace="http://schemas.microsoft.com/office/2006/metadata/properties" ma:root="true" ma:fieldsID="3a7784adc5c5502185f64b72041edd64" ns2:_="" ns3:_="">
    <xsd:import namespace="2a9df9ec-237d-42bc-8f44-c052d5051484"/>
    <xsd:import namespace="f3cea449-dc71-47db-8f44-e35d659f7b4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9df9ec-237d-42bc-8f44-c052d50514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e28b91d7-3ee8-4d81-bd63-67d672e09b3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cea449-dc71-47db-8f44-e35d659f7b42" elementFormDefault="qualified">
    <xsd:import namespace="http://schemas.microsoft.com/office/2006/documentManagement/types"/>
    <xsd:import namespace="http://schemas.microsoft.com/office/infopath/2007/PartnerControls"/>
    <xsd:element name="SharedWithUsers" ma:index="1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233c33d3-5e86-49b1-8a5d-fdbce6148df2}" ma:internalName="TaxCatchAll" ma:showField="CatchAllData" ma:web="f3cea449-dc71-47db-8f44-e35d659f7b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375B81-FBF5-4924-A5E0-F0376D8E7D52}">
  <ds:schemaRefs>
    <ds:schemaRef ds:uri="http://schemas.microsoft.com/sharepoint/v3/contenttype/forms"/>
  </ds:schemaRefs>
</ds:datastoreItem>
</file>

<file path=customXml/itemProps2.xml><?xml version="1.0" encoding="utf-8"?>
<ds:datastoreItem xmlns:ds="http://schemas.openxmlformats.org/officeDocument/2006/customXml" ds:itemID="{22193883-9DEF-4394-A746-8B0504B231C0}">
  <ds:schemaRefs>
    <ds:schemaRef ds:uri="http://www.w3.org/XML/1998/namespace"/>
    <ds:schemaRef ds:uri="http://schemas.microsoft.com/office/2006/metadata/properties"/>
    <ds:schemaRef ds:uri="5c705ea4-6de9-456c-9e55-b750169168cc"/>
    <ds:schemaRef ds:uri="http://purl.org/dc/terms/"/>
    <ds:schemaRef ds:uri="http://schemas.microsoft.com/office/2006/documentManagement/types"/>
    <ds:schemaRef ds:uri="ab880cdd-a1d7-49b5-8c83-9ab46ea053db"/>
    <ds:schemaRef ds:uri="http://schemas.microsoft.com/office/infopath/2007/PartnerControls"/>
    <ds:schemaRef ds:uri="http://purl.org/dc/elements/1.1/"/>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0D9E460B-387B-4F40-8CC6-F6A9F6448869}"/>
</file>

<file path=docProps/app.xml><?xml version="1.0" encoding="utf-8"?>
<Properties xmlns="http://schemas.openxmlformats.org/officeDocument/2006/extended-properties" xmlns:vt="http://schemas.openxmlformats.org/officeDocument/2006/docPropsVTypes">
  <Template>blank</Template>
  <TotalTime>0</TotalTime>
  <Words>8075</Words>
  <Application>Microsoft Office PowerPoint</Application>
  <PresentationFormat>Widescreen</PresentationFormat>
  <Paragraphs>438</Paragraphs>
  <Slides>43</Slides>
  <Notes>12</Notes>
  <HiddenSlides>0</HiddenSlides>
  <MMClips>2</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43</vt:i4>
      </vt:variant>
    </vt:vector>
  </HeadingPairs>
  <TitlesOfParts>
    <vt:vector size="50" baseType="lpstr">
      <vt:lpstr>Arial</vt:lpstr>
      <vt:lpstr>Calibri</vt:lpstr>
      <vt:lpstr>Courier New</vt:lpstr>
      <vt:lpstr>Wingdings</vt:lpstr>
      <vt:lpstr>Kantar template master</vt:lpstr>
      <vt:lpstr>Content slides - no sub heading</vt:lpstr>
      <vt:lpstr>Technical</vt:lpstr>
      <vt:lpstr>Drivere og barrierer for økt konsum av frukt og grønt.  </vt:lpstr>
      <vt:lpstr>Om prosjektet</vt:lpstr>
      <vt:lpstr>Om undersøkelsen</vt:lpstr>
      <vt:lpstr>PowerPoint Presentation</vt:lpstr>
      <vt:lpstr>PowerPoint Presentation</vt:lpstr>
      <vt:lpstr>Oppsummering av barrierer og muligheter</vt:lpstr>
      <vt:lpstr>PowerPoint Presentation</vt:lpstr>
      <vt:lpstr>Hovedfunn</vt:lpstr>
      <vt:lpstr>Inspirasjon</vt:lpstr>
      <vt:lpstr>Forhold til kostholdsråd</vt:lpstr>
      <vt:lpstr>Å få barn bidrar til å endre vaner</vt:lpstr>
      <vt:lpstr>Matvaner</vt:lpstr>
      <vt:lpstr>Planlegging</vt:lpstr>
      <vt:lpstr>PowerPoint Presentation</vt:lpstr>
      <vt:lpstr>Svært utfordrende å estimere eget inntak av frukt og grønt</vt:lpstr>
      <vt:lpstr>PowerPoint Presentation</vt:lpstr>
      <vt:lpstr>Hoveddrivere: Årsaker til at deltakerne spiser grønnsaker/salat </vt:lpstr>
      <vt:lpstr>PowerPoint Presentation</vt:lpstr>
      <vt:lpstr>Om barrierer: Generelt</vt:lpstr>
      <vt:lpstr>Om barrierer: Generelt </vt:lpstr>
      <vt:lpstr>Om barrierer: Pris</vt:lpstr>
      <vt:lpstr>Hovedbarriere: Tiltak/merarbeid og tidsklemme</vt:lpstr>
      <vt:lpstr>PowerPoint Presentation</vt:lpstr>
      <vt:lpstr>Hovedbarriere: Barnas smakspreferanser</vt:lpstr>
      <vt:lpstr>Barriere: Føler de spiser nok i dag</vt:lpstr>
      <vt:lpstr>Barriere: Lav kunnskap og interesse</vt:lpstr>
      <vt:lpstr>Barriere: Mangel på innarbeidet vane utenfor middagene </vt:lpstr>
      <vt:lpstr>Tilleggsbarriere</vt:lpstr>
      <vt:lpstr>Tilleggsbarriere</vt:lpstr>
      <vt:lpstr>Andre barrierer</vt:lpstr>
      <vt:lpstr>PowerPoint Presentation</vt:lpstr>
      <vt:lpstr>Hva trenger deltakerne for å spise mer frukt og grønnsaker?</vt:lpstr>
      <vt:lpstr>Hva trenger deltakerne for å spise mer frukt og grønnsaker?</vt:lpstr>
      <vt:lpstr>Hva trenger deltakerne for å spise mer frukt og grønnsaker?</vt:lpstr>
      <vt:lpstr>PowerPoint Presentation</vt:lpstr>
      <vt:lpstr>Valg av frukt og grønt i butikken: Hva ser deltakerne etter når de velger?</vt:lpstr>
      <vt:lpstr>Valg av frukt og grønt i butikken: Hva ser deltakerne etter når de velger?</vt:lpstr>
      <vt:lpstr>Valg av frukt og grønt i butikken: Hva ser deltakerne etter når de velger?</vt:lpstr>
      <vt:lpstr>PowerPoint Presentation</vt:lpstr>
      <vt:lpstr>Påvirkning i butikk</vt:lpstr>
      <vt:lpstr>Påvirkning i butikk</vt:lpstr>
      <vt:lpstr>Mangel på planlegging og bruk av handleliste virker å gi mindre impulskontroll og mer ustrukturert handleatferd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Drivere og barrierer for økt konsum av frukt og grønt.  </dc:title>
  <dc:subject>Sub-heading</dc:subject>
  <dc:creator>Julie Saglien</dc:creator>
  <cp:keywords>Project reference</cp:keywords>
  <dc:description>Date</dc:description>
  <cp:lastModifiedBy>Camilla Eriksson</cp:lastModifiedBy>
  <cp:revision>2</cp:revision>
  <cp:lastPrinted>2017-03-24T13:40:26Z</cp:lastPrinted>
  <dcterms:created xsi:type="dcterms:W3CDTF">2024-04-03T10:02:36Z</dcterms:created>
  <dcterms:modified xsi:type="dcterms:W3CDTF">2024-04-25T12:38:51Z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0x01010047D694419AE6B549B627CE11B5650705</vt:lpwstr>
  </property>
  <property fmtid="{D5CDD505-2E9C-101B-9397-08002B2CF9AE}" pid="3" name="MSIP_Label_3741da7a-79c1-417c-b408-16c0bfe99fca_Enabled">
    <vt:lpwstr>true</vt:lpwstr>
  </property>
  <property fmtid="{D5CDD505-2E9C-101B-9397-08002B2CF9AE}" pid="4" name="MSIP_Label_3741da7a-79c1-417c-b408-16c0bfe99fca_SetDate">
    <vt:lpwstr>2023-06-01T08:02:15Z</vt:lpwstr>
  </property>
  <property fmtid="{D5CDD505-2E9C-101B-9397-08002B2CF9AE}" pid="5" name="MSIP_Label_3741da7a-79c1-417c-b408-16c0bfe99fca_Method">
    <vt:lpwstr>Standard</vt:lpwstr>
  </property>
  <property fmtid="{D5CDD505-2E9C-101B-9397-08002B2CF9AE}" pid="6" name="MSIP_Label_3741da7a-79c1-417c-b408-16c0bfe99fca_Name">
    <vt:lpwstr>Internal Only - Amber</vt:lpwstr>
  </property>
  <property fmtid="{D5CDD505-2E9C-101B-9397-08002B2CF9AE}" pid="7" name="MSIP_Label_3741da7a-79c1-417c-b408-16c0bfe99fca_SiteId">
    <vt:lpwstr>1e355c04-e0a4-42ed-8e2d-7351591f0ef1</vt:lpwstr>
  </property>
  <property fmtid="{D5CDD505-2E9C-101B-9397-08002B2CF9AE}" pid="8" name="MSIP_Label_3741da7a-79c1-417c-b408-16c0bfe99fca_ActionId">
    <vt:lpwstr>120dd1a1-0079-431a-af79-6bc5509a19aa</vt:lpwstr>
  </property>
  <property fmtid="{D5CDD505-2E9C-101B-9397-08002B2CF9AE}" pid="9" name="MSIP_Label_3741da7a-79c1-417c-b408-16c0bfe99fca_ContentBits">
    <vt:lpwstr>0</vt:lpwstr>
  </property>
  <property fmtid="{D5CDD505-2E9C-101B-9397-08002B2CF9AE}" pid="10" name="MediaServiceImageTags">
    <vt:lpwstr/>
  </property>
</Properties>
</file>