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C17B6DE-D3C5-ED4B-7A5D-0DC52A48C7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44FCCD3B-FF45-6C2B-0E63-09EEEA810C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F7A1F84-3D12-F9A5-9E29-7D1B6B1C5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0B1B1-B93B-478D-A592-CF997D1044CA}" type="datetimeFigureOut">
              <a:rPr lang="nb-NO" smtClean="0"/>
              <a:t>26.10.2022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4FEB5A8-0A95-0B6F-208B-32751E1FC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9461EA0-3639-76DE-DC53-06BAA7821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B26B-5604-4A8A-8104-4AA0FC0D110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5199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1E288BA-9244-FD48-11BD-762D1D40F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84754C4D-7EBF-5932-8256-66CC85EAD6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C6F7FC5-D0D2-B87F-F006-488D0DA25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0B1B1-B93B-478D-A592-CF997D1044CA}" type="datetimeFigureOut">
              <a:rPr lang="nb-NO" smtClean="0"/>
              <a:t>26.10.2022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53A7C8A-3B2D-9D98-E2F3-EB28E3D02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51C2DB4-FF0C-CF90-8326-D8278B6E5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B26B-5604-4A8A-8104-4AA0FC0D110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34748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619ADBEF-4E4F-48F8-84CD-514C5BBE7D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77E752C-81DF-814A-47C7-596A10A28C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19E434E-6082-7F6B-0051-80BCD407E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0B1B1-B93B-478D-A592-CF997D1044CA}" type="datetimeFigureOut">
              <a:rPr lang="nb-NO" smtClean="0"/>
              <a:t>26.10.2022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0857C09-5472-0B7E-839D-13B4D4B62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2523809-1828-4A6B-41B4-CBBCF420D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B26B-5604-4A8A-8104-4AA0FC0D110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20967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6954B34-E7DF-1AFC-5657-D2E16A49E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B33A6DE-CE22-5819-E433-D029648BF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F8D6DB9-0316-FD8F-EC9C-6DED18395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0B1B1-B93B-478D-A592-CF997D1044CA}" type="datetimeFigureOut">
              <a:rPr lang="nb-NO" smtClean="0"/>
              <a:t>26.10.2022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6DC5D86-6DA3-C27F-BF05-7CEBA2C02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FDC9C09-D052-0DDC-20FA-D1D0B65C4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B26B-5604-4A8A-8104-4AA0FC0D110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31411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BF6BD01-07CD-D8E0-7FB8-9701868CB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CA4E42D-5E5C-34F9-15FA-026FDD8E6F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49CAA30-49F6-4D74-F85A-9D98055D3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0B1B1-B93B-478D-A592-CF997D1044CA}" type="datetimeFigureOut">
              <a:rPr lang="nb-NO" smtClean="0"/>
              <a:t>26.10.2022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C51E559-8A12-C78E-CA06-D1ADFA271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17F3160-2E7C-53B3-C48A-FB2CB7C85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B26B-5604-4A8A-8104-4AA0FC0D110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34823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5BF41D4-EF0C-7D86-7695-1700410B6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BF200F9-8A86-7008-DA3A-A96FF39F28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B32B3F7-BE72-8934-2B8B-29022193DD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4F6AE38-2CAD-47C5-0EE0-6CA2F27A9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0B1B1-B93B-478D-A592-CF997D1044CA}" type="datetimeFigureOut">
              <a:rPr lang="nb-NO" smtClean="0"/>
              <a:t>26.10.2022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3EC46D5-8ACB-8982-74E4-2DAA249AE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091489D-487D-4269-2353-0BF6F4C78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B26B-5604-4A8A-8104-4AA0FC0D110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26104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A25EE93-BD25-0157-3146-A7236AF17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0BC57EF-EBA2-1AA7-0264-76AB486F7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7C922A3-D61A-3DB1-F6FB-FBB05F2E35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7FD3BF96-8665-8054-7C8D-193D168010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552EA37B-A3CA-FD6D-11BD-902AB7E3EB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694F8B39-F3BF-5E11-238A-D9F754AE3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0B1B1-B93B-478D-A592-CF997D1044CA}" type="datetimeFigureOut">
              <a:rPr lang="nb-NO" smtClean="0"/>
              <a:t>26.10.2022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C2A9C829-8316-D07F-C70F-6033BE40C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A20E2BB1-B60F-776C-E810-E2FC98D5D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B26B-5604-4A8A-8104-4AA0FC0D110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8609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5AFFB64-FB63-2721-F7FB-DC22169AD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067E507C-1A28-6A3A-6FBD-15F5BF0DA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0B1B1-B93B-478D-A592-CF997D1044CA}" type="datetimeFigureOut">
              <a:rPr lang="nb-NO" smtClean="0"/>
              <a:t>26.10.2022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53176ED-5C7F-8088-58C4-E03AB7198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2303C1B-B0EB-9F8E-E125-7448DA60E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B26B-5604-4A8A-8104-4AA0FC0D110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38184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4D63FD41-9216-ECED-5B6A-A7D9E8E51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0B1B1-B93B-478D-A592-CF997D1044CA}" type="datetimeFigureOut">
              <a:rPr lang="nb-NO" smtClean="0"/>
              <a:t>26.10.2022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0C9890A4-4312-C6FE-22B7-769695D73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0A13B1EA-BD11-CB30-0DEA-4E993D412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B26B-5604-4A8A-8104-4AA0FC0D110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1011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40DB863-CEE2-B422-8413-42B15FC54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D132F3F-9E55-45D8-A835-1B8CCC260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46EEA87-82C6-3624-45F4-5CADB924EF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4E2A801-DD66-A81E-BF4B-C522CD2E1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0B1B1-B93B-478D-A592-CF997D1044CA}" type="datetimeFigureOut">
              <a:rPr lang="nb-NO" smtClean="0"/>
              <a:t>26.10.2022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E7D97502-2F95-BB94-7A4E-0950196BB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3DAB510-DBBB-A09F-1740-15C13B770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B26B-5604-4A8A-8104-4AA0FC0D110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6411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E97D450-A29C-C367-995D-0588B14DF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C300A383-B046-35B0-8C3F-8DA6D11A55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60497B46-0B45-C28F-A060-2F7FCC2A03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2468B97-31FF-6092-1568-DB6B95E83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0B1B1-B93B-478D-A592-CF997D1044CA}" type="datetimeFigureOut">
              <a:rPr lang="nb-NO" smtClean="0"/>
              <a:t>26.10.2022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EB3C5D0-31AA-2B19-76EE-031DAEDB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B846AB6-C2B1-C1C5-68C7-A97810CD5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B26B-5604-4A8A-8104-4AA0FC0D110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8293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057E92CD-0225-3AAF-9300-C97611C4D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D7201DC-ACA9-FA5E-7EE8-22CCEBC3B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5B2E780-3589-46F4-EDD3-1642A888FC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0B1B1-B93B-478D-A592-CF997D1044CA}" type="datetimeFigureOut">
              <a:rPr lang="nb-NO" smtClean="0"/>
              <a:t>26.10.2022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6D40719-F7CE-1805-5C9B-E4861EF4F6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01447EB-656A-1381-F9E0-26C4334638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3B26B-5604-4A8A-8104-4AA0FC0D110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68063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>
            <a:extLst>
              <a:ext uri="{FF2B5EF4-FFF2-40B4-BE49-F238E27FC236}">
                <a16:creationId xmlns:a16="http://schemas.microsoft.com/office/drawing/2014/main" id="{30DFEB46-1A23-3254-B083-202151D80E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9291" y="593609"/>
            <a:ext cx="10132264" cy="6071443"/>
          </a:xfrm>
          <a:prstGeom prst="rect">
            <a:avLst/>
          </a:prstGeom>
        </p:spPr>
      </p:pic>
      <p:sp>
        <p:nvSpPr>
          <p:cNvPr id="6" name="TekstSylinder 5">
            <a:extLst>
              <a:ext uri="{FF2B5EF4-FFF2-40B4-BE49-F238E27FC236}">
                <a16:creationId xmlns:a16="http://schemas.microsoft.com/office/drawing/2014/main" id="{98DA55C4-19F2-569D-72C7-FCDCA5539CBE}"/>
              </a:ext>
            </a:extLst>
          </p:cNvPr>
          <p:cNvSpPr txBox="1"/>
          <p:nvPr/>
        </p:nvSpPr>
        <p:spPr>
          <a:xfrm>
            <a:off x="1149291" y="109057"/>
            <a:ext cx="689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Undersøkelse gjennomført av Norstat på vegne av OFG, november 2021</a:t>
            </a:r>
          </a:p>
        </p:txBody>
      </p:sp>
    </p:spTree>
    <p:extLst>
      <p:ext uri="{BB962C8B-B14F-4D97-AF65-F5344CB8AC3E}">
        <p14:creationId xmlns:p14="http://schemas.microsoft.com/office/powerpoint/2010/main" val="942922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73E9BC86-4A5A-E454-92DC-DA48ADB9A9A4}"/>
              </a:ext>
            </a:extLst>
          </p:cNvPr>
          <p:cNvSpPr txBox="1"/>
          <p:nvPr/>
        </p:nvSpPr>
        <p:spPr>
          <a:xfrm>
            <a:off x="1149291" y="109057"/>
            <a:ext cx="689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Undersøkelse gjennomført av Norstat på vegne av OFG, november 2021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CE93F269-A3AC-68F4-FDF9-B5A6C04E6F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9291" y="626929"/>
            <a:ext cx="9696804" cy="5824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619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22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Tore Angelsen</dc:creator>
  <cp:lastModifiedBy>Kari Jørgensen</cp:lastModifiedBy>
  <cp:revision>4</cp:revision>
  <dcterms:created xsi:type="dcterms:W3CDTF">2022-10-26T11:22:23Z</dcterms:created>
  <dcterms:modified xsi:type="dcterms:W3CDTF">2022-10-26T12:10:35Z</dcterms:modified>
</cp:coreProperties>
</file>